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6" r:id="rId2"/>
    <p:sldId id="278" r:id="rId3"/>
    <p:sldId id="269" r:id="rId4"/>
    <p:sldId id="273" r:id="rId5"/>
    <p:sldId id="272" r:id="rId6"/>
    <p:sldId id="257" r:id="rId7"/>
    <p:sldId id="258" r:id="rId8"/>
    <p:sldId id="276" r:id="rId9"/>
    <p:sldId id="259" r:id="rId10"/>
    <p:sldId id="261" r:id="rId11"/>
    <p:sldId id="263" r:id="rId12"/>
    <p:sldId id="277" r:id="rId13"/>
    <p:sldId id="260" r:id="rId14"/>
    <p:sldId id="275" r:id="rId15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8" d="100"/>
          <a:sy n="78" d="100"/>
        </p:scale>
        <p:origin x="-1302" y="-26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9334DE7-9481-4C45-9A84-44BA948B494E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pPr latinLnBrk="1"/>
          <a:endParaRPr lang="ko-KR" altLang="en-US"/>
        </a:p>
      </dgm:t>
    </dgm:pt>
    <dgm:pt modelId="{8C2AF325-7FE3-4F11-872F-39A4FFF45D90}">
      <dgm:prSet phldrT="[텍스트]"/>
      <dgm:spPr/>
      <dgm:t>
        <a:bodyPr/>
        <a:lstStyle/>
        <a:p>
          <a:pPr latinLnBrk="1"/>
          <a:r>
            <a:rPr lang="ko-KR" altLang="en-US" dirty="0" smtClean="0"/>
            <a:t>하나님이 명령하신 것 이외에는 어떤 선행도 없다</a:t>
          </a:r>
          <a:r>
            <a:rPr lang="en-US" altLang="ko-KR" dirty="0" smtClean="0"/>
            <a:t>.</a:t>
          </a:r>
          <a:endParaRPr lang="ko-KR" altLang="en-US" dirty="0"/>
        </a:p>
      </dgm:t>
    </dgm:pt>
    <dgm:pt modelId="{FB019006-9E1D-4040-92EE-9FF68D6D8407}" type="parTrans" cxnId="{AA9B7CD7-7251-4587-AC39-B652345A5BF1}">
      <dgm:prSet/>
      <dgm:spPr/>
      <dgm:t>
        <a:bodyPr/>
        <a:lstStyle/>
        <a:p>
          <a:pPr latinLnBrk="1"/>
          <a:endParaRPr lang="ko-KR" altLang="en-US"/>
        </a:p>
      </dgm:t>
    </dgm:pt>
    <dgm:pt modelId="{7884ECE9-4BF4-41D5-AD32-2D8AA165955C}" type="sibTrans" cxnId="{AA9B7CD7-7251-4587-AC39-B652345A5BF1}">
      <dgm:prSet/>
      <dgm:spPr/>
      <dgm:t>
        <a:bodyPr/>
        <a:lstStyle/>
        <a:p>
          <a:pPr latinLnBrk="1"/>
          <a:endParaRPr lang="ko-KR" altLang="en-US"/>
        </a:p>
      </dgm:t>
    </dgm:pt>
    <dgm:pt modelId="{D6E73B16-708B-4CDC-A7CC-DA817536D2FE}">
      <dgm:prSet phldrT="[텍스트]"/>
      <dgm:spPr/>
      <dgm:t>
        <a:bodyPr/>
        <a:lstStyle/>
        <a:p>
          <a:pPr latinLnBrk="1"/>
          <a:r>
            <a:rPr lang="ko-KR" altLang="en-US" dirty="0" smtClean="0"/>
            <a:t>수도사들의 계율을 수행함으로써 완전에 도달할 수 있다</a:t>
          </a:r>
          <a:r>
            <a:rPr lang="en-US" altLang="ko-KR" smtClean="0"/>
            <a:t>. </a:t>
          </a:r>
          <a:endParaRPr lang="ko-KR" altLang="en-US"/>
        </a:p>
      </dgm:t>
    </dgm:pt>
    <dgm:pt modelId="{995A488C-EE50-4720-AFDA-1BD30BEF8377}" type="parTrans" cxnId="{2882BE17-4373-4524-AE21-02A25E4161A0}">
      <dgm:prSet/>
      <dgm:spPr/>
      <dgm:t>
        <a:bodyPr/>
        <a:lstStyle/>
        <a:p>
          <a:pPr latinLnBrk="1"/>
          <a:endParaRPr lang="ko-KR" altLang="en-US"/>
        </a:p>
      </dgm:t>
    </dgm:pt>
    <dgm:pt modelId="{023FEFC5-ADBC-4437-B35A-5BF3B95F11D0}" type="sibTrans" cxnId="{2882BE17-4373-4524-AE21-02A25E4161A0}">
      <dgm:prSet/>
      <dgm:spPr/>
      <dgm:t>
        <a:bodyPr/>
        <a:lstStyle/>
        <a:p>
          <a:pPr latinLnBrk="1"/>
          <a:endParaRPr lang="ko-KR" altLang="en-US"/>
        </a:p>
      </dgm:t>
    </dgm:pt>
    <dgm:pt modelId="{09471D79-DEA8-446D-990D-23FC6BBD4E17}">
      <dgm:prSet phldrT="[텍스트]"/>
      <dgm:spPr/>
      <dgm:t>
        <a:bodyPr/>
        <a:lstStyle/>
        <a:p>
          <a:pPr latinLnBrk="1"/>
          <a:r>
            <a:rPr lang="ko-KR" altLang="en-US" dirty="0" smtClean="0"/>
            <a:t>신앙 외에는 어떤 선행도 없다는 확신이다</a:t>
          </a:r>
          <a:r>
            <a:rPr lang="en-US" altLang="ko-KR" dirty="0" smtClean="0"/>
            <a:t>. </a:t>
          </a:r>
          <a:endParaRPr lang="ko-KR" altLang="en-US" dirty="0"/>
        </a:p>
      </dgm:t>
    </dgm:pt>
    <dgm:pt modelId="{50921B23-4D2D-43FE-AA31-433DB18F0D4B}" type="parTrans" cxnId="{8BABDF39-E538-41BB-986B-60B406AEF09E}">
      <dgm:prSet/>
      <dgm:spPr/>
      <dgm:t>
        <a:bodyPr/>
        <a:lstStyle/>
        <a:p>
          <a:pPr latinLnBrk="1"/>
          <a:endParaRPr lang="ko-KR" altLang="en-US"/>
        </a:p>
      </dgm:t>
    </dgm:pt>
    <dgm:pt modelId="{1ADF6CD4-3F34-49AB-A02D-5DBAC8BD24D4}" type="sibTrans" cxnId="{8BABDF39-E538-41BB-986B-60B406AEF09E}">
      <dgm:prSet/>
      <dgm:spPr/>
      <dgm:t>
        <a:bodyPr/>
        <a:lstStyle/>
        <a:p>
          <a:pPr latinLnBrk="1"/>
          <a:endParaRPr lang="ko-KR" altLang="en-US"/>
        </a:p>
      </dgm:t>
    </dgm:pt>
    <dgm:pt modelId="{68B9151A-BBC7-4A3D-BB40-EF666A304478}">
      <dgm:prSet phldrT="[텍스트]"/>
      <dgm:spPr/>
      <dgm:t>
        <a:bodyPr/>
        <a:lstStyle/>
        <a:p>
          <a:pPr latinLnBrk="1"/>
          <a:r>
            <a:rPr lang="ko-KR" altLang="en-US" dirty="0" smtClean="0"/>
            <a:t>당시 교회는 기도</a:t>
          </a:r>
          <a:r>
            <a:rPr lang="en-US" altLang="ko-KR" dirty="0" smtClean="0"/>
            <a:t>, </a:t>
          </a:r>
          <a:r>
            <a:rPr lang="ko-KR" altLang="en-US" dirty="0" smtClean="0"/>
            <a:t>금식</a:t>
          </a:r>
          <a:r>
            <a:rPr lang="en-US" altLang="ko-KR" dirty="0" smtClean="0"/>
            <a:t> </a:t>
          </a:r>
          <a:r>
            <a:rPr lang="ko-KR" altLang="en-US" dirty="0" smtClean="0"/>
            <a:t>등은 선행이 될 수 있지만 노동</a:t>
          </a:r>
          <a:r>
            <a:rPr lang="en-US" altLang="ko-KR" dirty="0" smtClean="0"/>
            <a:t>, </a:t>
          </a:r>
          <a:r>
            <a:rPr lang="ko-KR" altLang="en-US" dirty="0" smtClean="0"/>
            <a:t>일상의 일들을 선행으로 여기지 않았다</a:t>
          </a:r>
          <a:r>
            <a:rPr lang="en-US" altLang="ko-KR" dirty="0" smtClean="0"/>
            <a:t>. </a:t>
          </a:r>
          <a:endParaRPr lang="ko-KR" altLang="en-US" dirty="0"/>
        </a:p>
      </dgm:t>
    </dgm:pt>
    <dgm:pt modelId="{C602C2B2-3DCC-457D-935A-8322310BAC13}" type="parTrans" cxnId="{F6F4536C-B37F-49B1-9FDF-A129189BF528}">
      <dgm:prSet/>
      <dgm:spPr/>
      <dgm:t>
        <a:bodyPr/>
        <a:lstStyle/>
        <a:p>
          <a:pPr latinLnBrk="1"/>
          <a:endParaRPr lang="ko-KR" altLang="en-US"/>
        </a:p>
      </dgm:t>
    </dgm:pt>
    <dgm:pt modelId="{5D4A00AB-DE8B-4EF0-9D04-E08450B1E354}" type="sibTrans" cxnId="{F6F4536C-B37F-49B1-9FDF-A129189BF528}">
      <dgm:prSet/>
      <dgm:spPr/>
      <dgm:t>
        <a:bodyPr/>
        <a:lstStyle/>
        <a:p>
          <a:pPr latinLnBrk="1"/>
          <a:endParaRPr lang="ko-KR" altLang="en-US"/>
        </a:p>
      </dgm:t>
    </dgm:pt>
    <dgm:pt modelId="{6A4A386F-9958-4D69-B4C0-85D533EE64FB}" type="pres">
      <dgm:prSet presAssocID="{C9334DE7-9481-4C45-9A84-44BA948B494E}" presName="linear" presStyleCnt="0">
        <dgm:presLayoutVars>
          <dgm:animLvl val="lvl"/>
          <dgm:resizeHandles val="exact"/>
        </dgm:presLayoutVars>
      </dgm:prSet>
      <dgm:spPr/>
    </dgm:pt>
    <dgm:pt modelId="{0342201D-7EEA-40C0-896D-F209BD991DBE}" type="pres">
      <dgm:prSet presAssocID="{8C2AF325-7FE3-4F11-872F-39A4FFF45D90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26B56F62-AA25-4167-AF8B-96A8AE24E042}" type="pres">
      <dgm:prSet presAssocID="{8C2AF325-7FE3-4F11-872F-39A4FFF45D90}" presName="childText" presStyleLbl="revTx" presStyleIdx="0" presStyleCnt="2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09F1E469-C103-4DB2-9FCB-030CA3853587}" type="pres">
      <dgm:prSet presAssocID="{09471D79-DEA8-446D-990D-23FC6BBD4E17}" presName="parentText" presStyleLbl="node1" presStyleIdx="1" presStyleCnt="2">
        <dgm:presLayoutVars>
          <dgm:chMax val="0"/>
          <dgm:bulletEnabled val="1"/>
        </dgm:presLayoutVars>
      </dgm:prSet>
      <dgm:spPr/>
    </dgm:pt>
    <dgm:pt modelId="{E8FCB6E2-CEC7-4D85-9223-C27DF2DE2D1E}" type="pres">
      <dgm:prSet presAssocID="{09471D79-DEA8-446D-990D-23FC6BBD4E17}" presName="childText" presStyleLbl="revTx" presStyleIdx="1" presStyleCnt="2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</dgm:ptLst>
  <dgm:cxnLst>
    <dgm:cxn modelId="{FDB64E20-91A1-45DA-AF0D-65D05D2F4AEF}" type="presOf" srcId="{8C2AF325-7FE3-4F11-872F-39A4FFF45D90}" destId="{0342201D-7EEA-40C0-896D-F209BD991DBE}" srcOrd="0" destOrd="0" presId="urn:microsoft.com/office/officeart/2005/8/layout/vList2"/>
    <dgm:cxn modelId="{14D193F9-FD9E-4221-958A-FF419DD61891}" type="presOf" srcId="{09471D79-DEA8-446D-990D-23FC6BBD4E17}" destId="{09F1E469-C103-4DB2-9FCB-030CA3853587}" srcOrd="0" destOrd="0" presId="urn:microsoft.com/office/officeart/2005/8/layout/vList2"/>
    <dgm:cxn modelId="{070E88C8-4F89-435F-A4BE-501C29115E3E}" type="presOf" srcId="{68B9151A-BBC7-4A3D-BB40-EF666A304478}" destId="{E8FCB6E2-CEC7-4D85-9223-C27DF2DE2D1E}" srcOrd="0" destOrd="0" presId="urn:microsoft.com/office/officeart/2005/8/layout/vList2"/>
    <dgm:cxn modelId="{F6F4536C-B37F-49B1-9FDF-A129189BF528}" srcId="{09471D79-DEA8-446D-990D-23FC6BBD4E17}" destId="{68B9151A-BBC7-4A3D-BB40-EF666A304478}" srcOrd="0" destOrd="0" parTransId="{C602C2B2-3DCC-457D-935A-8322310BAC13}" sibTransId="{5D4A00AB-DE8B-4EF0-9D04-E08450B1E354}"/>
    <dgm:cxn modelId="{3480E796-A333-4D80-BE16-498469A0934D}" type="presOf" srcId="{C9334DE7-9481-4C45-9A84-44BA948B494E}" destId="{6A4A386F-9958-4D69-B4C0-85D533EE64FB}" srcOrd="0" destOrd="0" presId="urn:microsoft.com/office/officeart/2005/8/layout/vList2"/>
    <dgm:cxn modelId="{2882BE17-4373-4524-AE21-02A25E4161A0}" srcId="{8C2AF325-7FE3-4F11-872F-39A4FFF45D90}" destId="{D6E73B16-708B-4CDC-A7CC-DA817536D2FE}" srcOrd="0" destOrd="0" parTransId="{995A488C-EE50-4720-AFDA-1BD30BEF8377}" sibTransId="{023FEFC5-ADBC-4437-B35A-5BF3B95F11D0}"/>
    <dgm:cxn modelId="{8BABDF39-E538-41BB-986B-60B406AEF09E}" srcId="{C9334DE7-9481-4C45-9A84-44BA948B494E}" destId="{09471D79-DEA8-446D-990D-23FC6BBD4E17}" srcOrd="1" destOrd="0" parTransId="{50921B23-4D2D-43FE-AA31-433DB18F0D4B}" sibTransId="{1ADF6CD4-3F34-49AB-A02D-5DBAC8BD24D4}"/>
    <dgm:cxn modelId="{AA9B7CD7-7251-4587-AC39-B652345A5BF1}" srcId="{C9334DE7-9481-4C45-9A84-44BA948B494E}" destId="{8C2AF325-7FE3-4F11-872F-39A4FFF45D90}" srcOrd="0" destOrd="0" parTransId="{FB019006-9E1D-4040-92EE-9FF68D6D8407}" sibTransId="{7884ECE9-4BF4-41D5-AD32-2D8AA165955C}"/>
    <dgm:cxn modelId="{6D584224-9B52-4E57-8AFC-6522E479A059}" type="presOf" srcId="{D6E73B16-708B-4CDC-A7CC-DA817536D2FE}" destId="{26B56F62-AA25-4167-AF8B-96A8AE24E042}" srcOrd="0" destOrd="0" presId="urn:microsoft.com/office/officeart/2005/8/layout/vList2"/>
    <dgm:cxn modelId="{A746F3D0-0F3F-4F89-BC5A-C9CA4A3A8283}" type="presParOf" srcId="{6A4A386F-9958-4D69-B4C0-85D533EE64FB}" destId="{0342201D-7EEA-40C0-896D-F209BD991DBE}" srcOrd="0" destOrd="0" presId="urn:microsoft.com/office/officeart/2005/8/layout/vList2"/>
    <dgm:cxn modelId="{9FFB1A95-E6EF-47B5-B6EC-5265D1145F0A}" type="presParOf" srcId="{6A4A386F-9958-4D69-B4C0-85D533EE64FB}" destId="{26B56F62-AA25-4167-AF8B-96A8AE24E042}" srcOrd="1" destOrd="0" presId="urn:microsoft.com/office/officeart/2005/8/layout/vList2"/>
    <dgm:cxn modelId="{AF36437D-F9D0-410A-8C15-07843F29AE68}" type="presParOf" srcId="{6A4A386F-9958-4D69-B4C0-85D533EE64FB}" destId="{09F1E469-C103-4DB2-9FCB-030CA3853587}" srcOrd="2" destOrd="0" presId="urn:microsoft.com/office/officeart/2005/8/layout/vList2"/>
    <dgm:cxn modelId="{17C41739-69F7-436F-84CB-7D784A6617BF}" type="presParOf" srcId="{6A4A386F-9958-4D69-B4C0-85D533EE64FB}" destId="{E8FCB6E2-CEC7-4D85-9223-C27DF2DE2D1E}" srcOrd="3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3C621B3-1D07-4F43-9B5D-FA3E0C03CEDE}" type="doc">
      <dgm:prSet loTypeId="urn:microsoft.com/office/officeart/2005/8/layout/arrow4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pPr latinLnBrk="1"/>
          <a:endParaRPr lang="ko-KR" altLang="en-US"/>
        </a:p>
      </dgm:t>
    </dgm:pt>
    <dgm:pt modelId="{993C5774-5B0E-4F65-B7C3-53B2F4E0E90C}">
      <dgm:prSet phldrT="[텍스트]"/>
      <dgm:spPr/>
      <dgm:t>
        <a:bodyPr/>
        <a:lstStyle/>
        <a:p>
          <a:pPr latinLnBrk="1"/>
          <a:r>
            <a:rPr lang="en-US" altLang="ko-KR" dirty="0" smtClean="0"/>
            <a:t>1. </a:t>
          </a:r>
          <a:r>
            <a:rPr lang="ko-KR" altLang="en-US" dirty="0" smtClean="0"/>
            <a:t>영적 권세 우위</a:t>
          </a:r>
          <a:endParaRPr lang="en-US" altLang="ko-KR" dirty="0" smtClean="0"/>
        </a:p>
        <a:p>
          <a:pPr latinLnBrk="1"/>
          <a:r>
            <a:rPr lang="en-US" altLang="ko-KR" dirty="0" smtClean="0"/>
            <a:t>2. </a:t>
          </a:r>
          <a:r>
            <a:rPr lang="ko-KR" altLang="en-US" dirty="0" smtClean="0"/>
            <a:t>교황의 </a:t>
          </a:r>
          <a:r>
            <a:rPr lang="ko-KR" altLang="en-US" dirty="0" err="1" smtClean="0"/>
            <a:t>성경해석권</a:t>
          </a:r>
          <a:endParaRPr lang="en-US" altLang="ko-KR" dirty="0" smtClean="0"/>
        </a:p>
        <a:p>
          <a:pPr latinLnBrk="1"/>
          <a:r>
            <a:rPr lang="en-US" altLang="ko-KR" dirty="0" smtClean="0"/>
            <a:t>3. </a:t>
          </a:r>
          <a:r>
            <a:rPr lang="ko-KR" altLang="en-US" dirty="0" smtClean="0"/>
            <a:t>교황의 공의회 소집  </a:t>
          </a:r>
          <a:endParaRPr lang="en-US" altLang="ko-KR" dirty="0" smtClean="0"/>
        </a:p>
        <a:p>
          <a:pPr latinLnBrk="1"/>
          <a:endParaRPr lang="ko-KR" altLang="en-US" dirty="0"/>
        </a:p>
      </dgm:t>
    </dgm:pt>
    <dgm:pt modelId="{E156C30A-348A-4C6E-B330-56C7F5A1B468}" type="parTrans" cxnId="{870900D9-1303-403E-B6C9-C4694ECA6501}">
      <dgm:prSet/>
      <dgm:spPr/>
      <dgm:t>
        <a:bodyPr/>
        <a:lstStyle/>
        <a:p>
          <a:pPr latinLnBrk="1"/>
          <a:endParaRPr lang="ko-KR" altLang="en-US"/>
        </a:p>
      </dgm:t>
    </dgm:pt>
    <dgm:pt modelId="{ACB9EFA6-BB98-47C2-86B4-72ED51B06D1A}" type="sibTrans" cxnId="{870900D9-1303-403E-B6C9-C4694ECA6501}">
      <dgm:prSet/>
      <dgm:spPr/>
      <dgm:t>
        <a:bodyPr/>
        <a:lstStyle/>
        <a:p>
          <a:pPr latinLnBrk="1"/>
          <a:endParaRPr lang="ko-KR" altLang="en-US"/>
        </a:p>
      </dgm:t>
    </dgm:pt>
    <dgm:pt modelId="{12DAC33F-70C0-4C8D-B015-86F2DFE2783C}">
      <dgm:prSet phldrT="[텍스트]"/>
      <dgm:spPr/>
      <dgm:t>
        <a:bodyPr/>
        <a:lstStyle/>
        <a:p>
          <a:pPr latinLnBrk="1"/>
          <a:r>
            <a:rPr lang="ko-KR" altLang="en-US" dirty="0" smtClean="0"/>
            <a:t>만인제사장</a:t>
          </a:r>
          <a:endParaRPr lang="ko-KR" altLang="en-US" dirty="0"/>
        </a:p>
      </dgm:t>
    </dgm:pt>
    <dgm:pt modelId="{FFF17688-D2BE-47F7-988D-B8A97797F5A2}" type="parTrans" cxnId="{D29C4F85-199B-4B81-BF6D-6FE34FBD438C}">
      <dgm:prSet/>
      <dgm:spPr/>
      <dgm:t>
        <a:bodyPr/>
        <a:lstStyle/>
        <a:p>
          <a:pPr latinLnBrk="1"/>
          <a:endParaRPr lang="ko-KR" altLang="en-US"/>
        </a:p>
      </dgm:t>
    </dgm:pt>
    <dgm:pt modelId="{EFCB07D3-D1D6-4B81-8DE6-424EB4F98C23}" type="sibTrans" cxnId="{D29C4F85-199B-4B81-BF6D-6FE34FBD438C}">
      <dgm:prSet/>
      <dgm:spPr/>
      <dgm:t>
        <a:bodyPr/>
        <a:lstStyle/>
        <a:p>
          <a:pPr latinLnBrk="1"/>
          <a:endParaRPr lang="ko-KR" altLang="en-US"/>
        </a:p>
      </dgm:t>
    </dgm:pt>
    <dgm:pt modelId="{596C9EFB-91C4-429F-82CB-E5456A61E4E3}" type="pres">
      <dgm:prSet presAssocID="{33C621B3-1D07-4F43-9B5D-FA3E0C03CEDE}" presName="compositeShape" presStyleCnt="0">
        <dgm:presLayoutVars>
          <dgm:chMax val="2"/>
          <dgm:dir/>
          <dgm:resizeHandles val="exact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2C128007-7352-4064-B479-0EB334C42AAF}" type="pres">
      <dgm:prSet presAssocID="{993C5774-5B0E-4F65-B7C3-53B2F4E0E90C}" presName="upArrow" presStyleLbl="node1" presStyleIdx="0" presStyleCnt="2"/>
      <dgm:spPr/>
    </dgm:pt>
    <dgm:pt modelId="{A1488057-A5BD-4818-A3A1-9F67D2B9AAA7}" type="pres">
      <dgm:prSet presAssocID="{993C5774-5B0E-4F65-B7C3-53B2F4E0E90C}" presName="upArrowText" presStyleLbl="revTx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C5AE4A97-AF50-40A4-B6DB-58FCE17E0F07}" type="pres">
      <dgm:prSet presAssocID="{12DAC33F-70C0-4C8D-B015-86F2DFE2783C}" presName="downArrow" presStyleLbl="node1" presStyleIdx="1" presStyleCnt="2"/>
      <dgm:spPr/>
    </dgm:pt>
    <dgm:pt modelId="{6B158538-AB1B-48F3-9E6A-C11BC9CA32AC}" type="pres">
      <dgm:prSet presAssocID="{12DAC33F-70C0-4C8D-B015-86F2DFE2783C}" presName="downArrowText" presStyleLbl="revTx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</dgm:ptLst>
  <dgm:cxnLst>
    <dgm:cxn modelId="{45BFB11F-F04A-4A7E-A6E8-8622CA5F1091}" type="presOf" srcId="{12DAC33F-70C0-4C8D-B015-86F2DFE2783C}" destId="{6B158538-AB1B-48F3-9E6A-C11BC9CA32AC}" srcOrd="0" destOrd="0" presId="urn:microsoft.com/office/officeart/2005/8/layout/arrow4"/>
    <dgm:cxn modelId="{381FFCE1-96A8-43D3-9385-0B748F59F06D}" type="presOf" srcId="{33C621B3-1D07-4F43-9B5D-FA3E0C03CEDE}" destId="{596C9EFB-91C4-429F-82CB-E5456A61E4E3}" srcOrd="0" destOrd="0" presId="urn:microsoft.com/office/officeart/2005/8/layout/arrow4"/>
    <dgm:cxn modelId="{A3DB43D2-9FD7-4CC1-8AA6-8BFE93074C4E}" type="presOf" srcId="{993C5774-5B0E-4F65-B7C3-53B2F4E0E90C}" destId="{A1488057-A5BD-4818-A3A1-9F67D2B9AAA7}" srcOrd="0" destOrd="0" presId="urn:microsoft.com/office/officeart/2005/8/layout/arrow4"/>
    <dgm:cxn modelId="{D29C4F85-199B-4B81-BF6D-6FE34FBD438C}" srcId="{33C621B3-1D07-4F43-9B5D-FA3E0C03CEDE}" destId="{12DAC33F-70C0-4C8D-B015-86F2DFE2783C}" srcOrd="1" destOrd="0" parTransId="{FFF17688-D2BE-47F7-988D-B8A97797F5A2}" sibTransId="{EFCB07D3-D1D6-4B81-8DE6-424EB4F98C23}"/>
    <dgm:cxn modelId="{870900D9-1303-403E-B6C9-C4694ECA6501}" srcId="{33C621B3-1D07-4F43-9B5D-FA3E0C03CEDE}" destId="{993C5774-5B0E-4F65-B7C3-53B2F4E0E90C}" srcOrd="0" destOrd="0" parTransId="{E156C30A-348A-4C6E-B330-56C7F5A1B468}" sibTransId="{ACB9EFA6-BB98-47C2-86B4-72ED51B06D1A}"/>
    <dgm:cxn modelId="{D8F9D78C-59A5-41AA-B7BC-DF4D0D103989}" type="presParOf" srcId="{596C9EFB-91C4-429F-82CB-E5456A61E4E3}" destId="{2C128007-7352-4064-B479-0EB334C42AAF}" srcOrd="0" destOrd="0" presId="urn:microsoft.com/office/officeart/2005/8/layout/arrow4"/>
    <dgm:cxn modelId="{BA4B08C8-98E5-4F38-B253-3B4FAACE0961}" type="presParOf" srcId="{596C9EFB-91C4-429F-82CB-E5456A61E4E3}" destId="{A1488057-A5BD-4818-A3A1-9F67D2B9AAA7}" srcOrd="1" destOrd="0" presId="urn:microsoft.com/office/officeart/2005/8/layout/arrow4"/>
    <dgm:cxn modelId="{5BD717A1-956F-42E3-8672-7B7ABBD4981B}" type="presParOf" srcId="{596C9EFB-91C4-429F-82CB-E5456A61E4E3}" destId="{C5AE4A97-AF50-40A4-B6DB-58FCE17E0F07}" srcOrd="2" destOrd="0" presId="urn:microsoft.com/office/officeart/2005/8/layout/arrow4"/>
    <dgm:cxn modelId="{B7A0AA19-C50C-4471-9DA3-8AE8D70DE848}" type="presParOf" srcId="{596C9EFB-91C4-429F-82CB-E5456A61E4E3}" destId="{6B158538-AB1B-48F3-9E6A-C11BC9CA32AC}" srcOrd="3" destOrd="0" presId="urn:microsoft.com/office/officeart/2005/8/layout/arrow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C6D3047B-D96D-4812-B6B0-D98A981D903C}" type="doc">
      <dgm:prSet loTypeId="urn:microsoft.com/office/officeart/2005/8/layout/arrow3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pPr latinLnBrk="1"/>
          <a:endParaRPr lang="ko-KR" altLang="en-US"/>
        </a:p>
      </dgm:t>
    </dgm:pt>
    <dgm:pt modelId="{5AFC38CB-FF08-4F45-876F-5F9878F13F5F}">
      <dgm:prSet phldrT="[텍스트]"/>
      <dgm:spPr/>
      <dgm:t>
        <a:bodyPr/>
        <a:lstStyle/>
        <a:p>
          <a:pPr latinLnBrk="1"/>
          <a:r>
            <a:rPr lang="ko-KR" altLang="en-US" dirty="0" smtClean="0"/>
            <a:t>로마가톨릭</a:t>
          </a:r>
          <a:r>
            <a:rPr lang="en-US" altLang="ko-KR" dirty="0" smtClean="0"/>
            <a:t>- 7</a:t>
          </a:r>
          <a:r>
            <a:rPr lang="ko-KR" altLang="en-US" dirty="0" smtClean="0"/>
            <a:t>성례</a:t>
          </a:r>
          <a:endParaRPr lang="ko-KR" altLang="en-US" dirty="0"/>
        </a:p>
      </dgm:t>
    </dgm:pt>
    <dgm:pt modelId="{02BEBD46-F663-4816-B00C-4F1762E19081}" type="parTrans" cxnId="{0B683BC5-3567-44BD-8D81-7E601A43193D}">
      <dgm:prSet/>
      <dgm:spPr/>
      <dgm:t>
        <a:bodyPr/>
        <a:lstStyle/>
        <a:p>
          <a:pPr latinLnBrk="1"/>
          <a:endParaRPr lang="ko-KR" altLang="en-US"/>
        </a:p>
      </dgm:t>
    </dgm:pt>
    <dgm:pt modelId="{EE76F490-E3F7-424C-897C-82270AFCF9A6}" type="sibTrans" cxnId="{0B683BC5-3567-44BD-8D81-7E601A43193D}">
      <dgm:prSet/>
      <dgm:spPr/>
      <dgm:t>
        <a:bodyPr/>
        <a:lstStyle/>
        <a:p>
          <a:pPr latinLnBrk="1"/>
          <a:endParaRPr lang="ko-KR" altLang="en-US"/>
        </a:p>
      </dgm:t>
    </dgm:pt>
    <dgm:pt modelId="{76ED56FD-F1F8-47AC-8803-74F89DE2E07A}">
      <dgm:prSet phldrT="[텍스트]"/>
      <dgm:spPr/>
      <dgm:t>
        <a:bodyPr/>
        <a:lstStyle/>
        <a:p>
          <a:pPr latinLnBrk="1"/>
          <a:r>
            <a:rPr lang="ko-KR" altLang="en-US" dirty="0" smtClean="0"/>
            <a:t>루터 </a:t>
          </a:r>
          <a:r>
            <a:rPr lang="en-US" altLang="ko-KR" dirty="0" smtClean="0"/>
            <a:t>– </a:t>
          </a:r>
          <a:r>
            <a:rPr lang="ko-KR" altLang="en-US" dirty="0" smtClean="0"/>
            <a:t>성찬</a:t>
          </a:r>
          <a:r>
            <a:rPr lang="en-US" altLang="ko-KR" dirty="0" smtClean="0"/>
            <a:t>, </a:t>
          </a:r>
          <a:r>
            <a:rPr lang="ko-KR" altLang="en-US" dirty="0" smtClean="0"/>
            <a:t>세례</a:t>
          </a:r>
          <a:r>
            <a:rPr lang="en-US" altLang="ko-KR" dirty="0" smtClean="0"/>
            <a:t>, </a:t>
          </a:r>
          <a:r>
            <a:rPr lang="ko-KR" altLang="en-US" dirty="0" smtClean="0"/>
            <a:t>회개 </a:t>
          </a:r>
          <a:endParaRPr lang="en-US" altLang="ko-KR" dirty="0" smtClean="0"/>
        </a:p>
      </dgm:t>
    </dgm:pt>
    <dgm:pt modelId="{22010482-56A1-448C-8F65-30F838CFBE0F}" type="parTrans" cxnId="{B3D4D049-9B21-4D3A-88FE-54DB87BD9E33}">
      <dgm:prSet/>
      <dgm:spPr/>
      <dgm:t>
        <a:bodyPr/>
        <a:lstStyle/>
        <a:p>
          <a:pPr latinLnBrk="1"/>
          <a:endParaRPr lang="ko-KR" altLang="en-US"/>
        </a:p>
      </dgm:t>
    </dgm:pt>
    <dgm:pt modelId="{5C99CB7C-F4AC-4A7F-B213-D9AB32C2602B}" type="sibTrans" cxnId="{B3D4D049-9B21-4D3A-88FE-54DB87BD9E33}">
      <dgm:prSet/>
      <dgm:spPr/>
      <dgm:t>
        <a:bodyPr/>
        <a:lstStyle/>
        <a:p>
          <a:pPr latinLnBrk="1"/>
          <a:endParaRPr lang="ko-KR" altLang="en-US"/>
        </a:p>
      </dgm:t>
    </dgm:pt>
    <dgm:pt modelId="{93413088-B30C-4349-9675-E4EE4E3F6013}">
      <dgm:prSet/>
      <dgm:spPr/>
      <dgm:t>
        <a:bodyPr/>
        <a:lstStyle/>
        <a:p>
          <a:pPr latinLnBrk="1"/>
          <a:endParaRPr lang="ko-KR" altLang="en-US"/>
        </a:p>
      </dgm:t>
    </dgm:pt>
    <dgm:pt modelId="{31B8D4E1-3F54-4416-A52F-47619D157BC1}" type="parTrans" cxnId="{CCD4224B-C067-40CD-B73D-AFF8E4F0428F}">
      <dgm:prSet/>
      <dgm:spPr/>
      <dgm:t>
        <a:bodyPr/>
        <a:lstStyle/>
        <a:p>
          <a:pPr latinLnBrk="1"/>
          <a:endParaRPr lang="ko-KR" altLang="en-US"/>
        </a:p>
      </dgm:t>
    </dgm:pt>
    <dgm:pt modelId="{5E19293F-3BFE-494A-A9FF-D19D6983BE90}" type="sibTrans" cxnId="{CCD4224B-C067-40CD-B73D-AFF8E4F0428F}">
      <dgm:prSet/>
      <dgm:spPr/>
      <dgm:t>
        <a:bodyPr/>
        <a:lstStyle/>
        <a:p>
          <a:pPr latinLnBrk="1"/>
          <a:endParaRPr lang="ko-KR" altLang="en-US"/>
        </a:p>
      </dgm:t>
    </dgm:pt>
    <dgm:pt modelId="{78F6DE21-E512-4849-AEBB-B6B765EF9A06}">
      <dgm:prSet/>
      <dgm:spPr/>
      <dgm:t>
        <a:bodyPr/>
        <a:lstStyle/>
        <a:p>
          <a:pPr latinLnBrk="1"/>
          <a:endParaRPr lang="ko-KR" altLang="en-US"/>
        </a:p>
      </dgm:t>
    </dgm:pt>
    <dgm:pt modelId="{E818D2AC-F810-4E1E-9FB2-8B27599B9AF2}" type="parTrans" cxnId="{ACCC8470-07DF-4D34-B77B-2E896708AA9F}">
      <dgm:prSet/>
      <dgm:spPr/>
      <dgm:t>
        <a:bodyPr/>
        <a:lstStyle/>
        <a:p>
          <a:pPr latinLnBrk="1"/>
          <a:endParaRPr lang="ko-KR" altLang="en-US"/>
        </a:p>
      </dgm:t>
    </dgm:pt>
    <dgm:pt modelId="{28710DBA-A418-44F4-B6B5-89DB4FD01362}" type="sibTrans" cxnId="{ACCC8470-07DF-4D34-B77B-2E896708AA9F}">
      <dgm:prSet/>
      <dgm:spPr/>
      <dgm:t>
        <a:bodyPr/>
        <a:lstStyle/>
        <a:p>
          <a:pPr latinLnBrk="1"/>
          <a:endParaRPr lang="ko-KR" altLang="en-US"/>
        </a:p>
      </dgm:t>
    </dgm:pt>
    <dgm:pt modelId="{14CA60E7-A211-402A-9D85-7D4F707352FF}">
      <dgm:prSet/>
      <dgm:spPr/>
      <dgm:t>
        <a:bodyPr/>
        <a:lstStyle/>
        <a:p>
          <a:pPr latinLnBrk="1"/>
          <a:endParaRPr lang="ko-KR" altLang="en-US"/>
        </a:p>
      </dgm:t>
    </dgm:pt>
    <dgm:pt modelId="{B6A6740C-8FD4-4515-8608-7227E443C42C}" type="parTrans" cxnId="{1C3DBE2B-BA69-40F9-AE9F-4B9BADD31E79}">
      <dgm:prSet/>
      <dgm:spPr/>
      <dgm:t>
        <a:bodyPr/>
        <a:lstStyle/>
        <a:p>
          <a:pPr latinLnBrk="1"/>
          <a:endParaRPr lang="ko-KR" altLang="en-US"/>
        </a:p>
      </dgm:t>
    </dgm:pt>
    <dgm:pt modelId="{3337A9B3-2F24-4791-9D65-F03440DFB8CF}" type="sibTrans" cxnId="{1C3DBE2B-BA69-40F9-AE9F-4B9BADD31E79}">
      <dgm:prSet/>
      <dgm:spPr/>
      <dgm:t>
        <a:bodyPr/>
        <a:lstStyle/>
        <a:p>
          <a:pPr latinLnBrk="1"/>
          <a:endParaRPr lang="ko-KR" altLang="en-US"/>
        </a:p>
      </dgm:t>
    </dgm:pt>
    <dgm:pt modelId="{0B24F393-7407-4922-AEB1-2FE7465344EB}" type="pres">
      <dgm:prSet presAssocID="{C6D3047B-D96D-4812-B6B0-D98A981D903C}" presName="compositeShape" presStyleCnt="0">
        <dgm:presLayoutVars>
          <dgm:chMax val="2"/>
          <dgm:dir/>
          <dgm:resizeHandles val="exact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AF11FCC3-C9F0-4B19-82F1-92C7FC06FFAF}" type="pres">
      <dgm:prSet presAssocID="{C6D3047B-D96D-4812-B6B0-D98A981D903C}" presName="divider" presStyleLbl="fgShp" presStyleIdx="0" presStyleCnt="1"/>
      <dgm:spPr/>
    </dgm:pt>
    <dgm:pt modelId="{65FCECDC-E1BF-4E8A-8E95-D0F2BD66F9D4}" type="pres">
      <dgm:prSet presAssocID="{5AFC38CB-FF08-4F45-876F-5F9878F13F5F}" presName="downArrow" presStyleLbl="node1" presStyleIdx="0" presStyleCnt="2"/>
      <dgm:spPr/>
    </dgm:pt>
    <dgm:pt modelId="{B834989D-3238-47AF-8C03-31B67C946F58}" type="pres">
      <dgm:prSet presAssocID="{5AFC38CB-FF08-4F45-876F-5F9878F13F5F}" presName="downArrowText" presStyleLbl="revTx" presStyleIdx="0" presStyleCnt="2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15501244-8FFE-4A60-9F68-7342D51B240A}" type="pres">
      <dgm:prSet presAssocID="{76ED56FD-F1F8-47AC-8803-74F89DE2E07A}" presName="upArrow" presStyleLbl="node1" presStyleIdx="1" presStyleCnt="2"/>
      <dgm:spPr/>
    </dgm:pt>
    <dgm:pt modelId="{65CC656F-39A1-4EC1-887A-964E5794C389}" type="pres">
      <dgm:prSet presAssocID="{76ED56FD-F1F8-47AC-8803-74F89DE2E07A}" presName="upArrowText" presStyleLbl="revTx" presStyleIdx="1" presStyleCnt="2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</dgm:ptLst>
  <dgm:cxnLst>
    <dgm:cxn modelId="{CCD4224B-C067-40CD-B73D-AFF8E4F0428F}" srcId="{C6D3047B-D96D-4812-B6B0-D98A981D903C}" destId="{93413088-B30C-4349-9675-E4EE4E3F6013}" srcOrd="2" destOrd="0" parTransId="{31B8D4E1-3F54-4416-A52F-47619D157BC1}" sibTransId="{5E19293F-3BFE-494A-A9FF-D19D6983BE90}"/>
    <dgm:cxn modelId="{093BD4CB-B8AC-4067-95FC-6C1F17D2779E}" type="presOf" srcId="{5AFC38CB-FF08-4F45-876F-5F9878F13F5F}" destId="{B834989D-3238-47AF-8C03-31B67C946F58}" srcOrd="0" destOrd="0" presId="urn:microsoft.com/office/officeart/2005/8/layout/arrow3"/>
    <dgm:cxn modelId="{ACCC8470-07DF-4D34-B77B-2E896708AA9F}" srcId="{C6D3047B-D96D-4812-B6B0-D98A981D903C}" destId="{78F6DE21-E512-4849-AEBB-B6B765EF9A06}" srcOrd="3" destOrd="0" parTransId="{E818D2AC-F810-4E1E-9FB2-8B27599B9AF2}" sibTransId="{28710DBA-A418-44F4-B6B5-89DB4FD01362}"/>
    <dgm:cxn modelId="{1C3DBE2B-BA69-40F9-AE9F-4B9BADD31E79}" srcId="{C6D3047B-D96D-4812-B6B0-D98A981D903C}" destId="{14CA60E7-A211-402A-9D85-7D4F707352FF}" srcOrd="4" destOrd="0" parTransId="{B6A6740C-8FD4-4515-8608-7227E443C42C}" sibTransId="{3337A9B3-2F24-4791-9D65-F03440DFB8CF}"/>
    <dgm:cxn modelId="{DB71038D-43F1-40AF-A170-31C9D60F94F3}" type="presOf" srcId="{76ED56FD-F1F8-47AC-8803-74F89DE2E07A}" destId="{65CC656F-39A1-4EC1-887A-964E5794C389}" srcOrd="0" destOrd="0" presId="urn:microsoft.com/office/officeart/2005/8/layout/arrow3"/>
    <dgm:cxn modelId="{0B683BC5-3567-44BD-8D81-7E601A43193D}" srcId="{C6D3047B-D96D-4812-B6B0-D98A981D903C}" destId="{5AFC38CB-FF08-4F45-876F-5F9878F13F5F}" srcOrd="0" destOrd="0" parTransId="{02BEBD46-F663-4816-B00C-4F1762E19081}" sibTransId="{EE76F490-E3F7-424C-897C-82270AFCF9A6}"/>
    <dgm:cxn modelId="{B3D4D049-9B21-4D3A-88FE-54DB87BD9E33}" srcId="{C6D3047B-D96D-4812-B6B0-D98A981D903C}" destId="{76ED56FD-F1F8-47AC-8803-74F89DE2E07A}" srcOrd="1" destOrd="0" parTransId="{22010482-56A1-448C-8F65-30F838CFBE0F}" sibTransId="{5C99CB7C-F4AC-4A7F-B213-D9AB32C2602B}"/>
    <dgm:cxn modelId="{0236846E-A49A-4EB8-AB12-D53D6EC187CD}" type="presOf" srcId="{C6D3047B-D96D-4812-B6B0-D98A981D903C}" destId="{0B24F393-7407-4922-AEB1-2FE7465344EB}" srcOrd="0" destOrd="0" presId="urn:microsoft.com/office/officeart/2005/8/layout/arrow3"/>
    <dgm:cxn modelId="{F4C30209-E7CE-4EAF-BEE9-18BB16E35056}" type="presParOf" srcId="{0B24F393-7407-4922-AEB1-2FE7465344EB}" destId="{AF11FCC3-C9F0-4B19-82F1-92C7FC06FFAF}" srcOrd="0" destOrd="0" presId="urn:microsoft.com/office/officeart/2005/8/layout/arrow3"/>
    <dgm:cxn modelId="{3B9C7B9E-4837-48EF-B40B-B5D7DB63497F}" type="presParOf" srcId="{0B24F393-7407-4922-AEB1-2FE7465344EB}" destId="{65FCECDC-E1BF-4E8A-8E95-D0F2BD66F9D4}" srcOrd="1" destOrd="0" presId="urn:microsoft.com/office/officeart/2005/8/layout/arrow3"/>
    <dgm:cxn modelId="{90754D9A-3D69-43E3-AEAC-D8234BF9F0BD}" type="presParOf" srcId="{0B24F393-7407-4922-AEB1-2FE7465344EB}" destId="{B834989D-3238-47AF-8C03-31B67C946F58}" srcOrd="2" destOrd="0" presId="urn:microsoft.com/office/officeart/2005/8/layout/arrow3"/>
    <dgm:cxn modelId="{FC2BF1EA-238D-48DE-8DE1-F48598F883B5}" type="presParOf" srcId="{0B24F393-7407-4922-AEB1-2FE7465344EB}" destId="{15501244-8FFE-4A60-9F68-7342D51B240A}" srcOrd="3" destOrd="0" presId="urn:microsoft.com/office/officeart/2005/8/layout/arrow3"/>
    <dgm:cxn modelId="{BD8C3AD3-0D9C-4338-9409-3C9E7DDFB6F2}" type="presParOf" srcId="{0B24F393-7407-4922-AEB1-2FE7465344EB}" destId="{65CC656F-39A1-4EC1-887A-964E5794C389}" srcOrd="4" destOrd="0" presId="urn:microsoft.com/office/officeart/2005/8/layout/arrow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CFF5332D-363B-4941-8D0A-2D26AACF39AF}" type="doc">
      <dgm:prSet loTypeId="urn:microsoft.com/office/officeart/2009/3/layout/CircleRelationship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pPr latinLnBrk="1"/>
          <a:endParaRPr lang="ko-KR" altLang="en-US"/>
        </a:p>
      </dgm:t>
    </dgm:pt>
    <dgm:pt modelId="{24E5B306-8AFC-4C0F-8121-A97CADF7CD40}">
      <dgm:prSet phldrT="[텍스트]"/>
      <dgm:spPr/>
      <dgm:t>
        <a:bodyPr/>
        <a:lstStyle/>
        <a:p>
          <a:pPr latinLnBrk="1"/>
          <a:r>
            <a:rPr lang="ko-KR" altLang="en-US" dirty="0" smtClean="0"/>
            <a:t>문자적 해석</a:t>
          </a:r>
          <a:r>
            <a:rPr lang="en-US" altLang="ko-KR" dirty="0" smtClean="0"/>
            <a:t>-</a:t>
          </a:r>
        </a:p>
        <a:p>
          <a:pPr latinLnBrk="1"/>
          <a:r>
            <a:rPr lang="ko-KR" altLang="en-US" dirty="0" smtClean="0"/>
            <a:t>거룩한 안식일</a:t>
          </a:r>
          <a:endParaRPr lang="en-US" altLang="ko-KR" dirty="0" smtClean="0"/>
        </a:p>
        <a:p>
          <a:pPr latinLnBrk="1"/>
          <a:r>
            <a:rPr lang="ko-KR" altLang="en-US" dirty="0" smtClean="0"/>
            <a:t> 우상숭배금지</a:t>
          </a:r>
          <a:endParaRPr lang="en-US" altLang="ko-KR" dirty="0" smtClean="0"/>
        </a:p>
      </dgm:t>
    </dgm:pt>
    <dgm:pt modelId="{0C250D40-8FE9-48A1-9004-26A81C50CC84}" type="parTrans" cxnId="{AB58B676-39CB-478E-8453-CA467B76D544}">
      <dgm:prSet/>
      <dgm:spPr/>
      <dgm:t>
        <a:bodyPr/>
        <a:lstStyle/>
        <a:p>
          <a:pPr latinLnBrk="1"/>
          <a:endParaRPr lang="ko-KR" altLang="en-US"/>
        </a:p>
      </dgm:t>
    </dgm:pt>
    <dgm:pt modelId="{F2AB2F65-DAD7-4989-A869-5BAC79F45D6B}" type="sibTrans" cxnId="{AB58B676-39CB-478E-8453-CA467B76D544}">
      <dgm:prSet/>
      <dgm:spPr/>
      <dgm:t>
        <a:bodyPr/>
        <a:lstStyle/>
        <a:p>
          <a:pPr latinLnBrk="1"/>
          <a:endParaRPr lang="ko-KR" altLang="en-US"/>
        </a:p>
      </dgm:t>
    </dgm:pt>
    <dgm:pt modelId="{FE064B75-666D-40C2-A0D8-A33FAEB93857}">
      <dgm:prSet phldrT="[텍스트]"/>
      <dgm:spPr/>
      <dgm:t>
        <a:bodyPr/>
        <a:lstStyle/>
        <a:p>
          <a:pPr latinLnBrk="1"/>
          <a:r>
            <a:rPr lang="ko-KR" altLang="en-US" dirty="0" smtClean="0"/>
            <a:t>미사</a:t>
          </a:r>
          <a:endParaRPr lang="en-US" altLang="ko-KR" dirty="0" smtClean="0"/>
        </a:p>
        <a:p>
          <a:pPr latinLnBrk="1"/>
          <a:r>
            <a:rPr lang="ko-KR" altLang="en-US" dirty="0" smtClean="0"/>
            <a:t>개혁</a:t>
          </a:r>
          <a:endParaRPr lang="en-US" altLang="ko-KR" dirty="0" smtClean="0"/>
        </a:p>
      </dgm:t>
    </dgm:pt>
    <dgm:pt modelId="{22D9100F-13B6-4FDA-9569-890E174BD37A}" type="parTrans" cxnId="{B72EB6AA-1282-4186-86C7-1EDC86015CF7}">
      <dgm:prSet/>
      <dgm:spPr/>
      <dgm:t>
        <a:bodyPr/>
        <a:lstStyle/>
        <a:p>
          <a:pPr latinLnBrk="1"/>
          <a:endParaRPr lang="ko-KR" altLang="en-US"/>
        </a:p>
      </dgm:t>
    </dgm:pt>
    <dgm:pt modelId="{95052F79-F8ED-477B-8F4F-35A46926C979}" type="sibTrans" cxnId="{B72EB6AA-1282-4186-86C7-1EDC86015CF7}">
      <dgm:prSet/>
      <dgm:spPr/>
      <dgm:t>
        <a:bodyPr/>
        <a:lstStyle/>
        <a:p>
          <a:pPr latinLnBrk="1"/>
          <a:endParaRPr lang="ko-KR" altLang="en-US"/>
        </a:p>
      </dgm:t>
    </dgm:pt>
    <dgm:pt modelId="{4DB7ACAC-00E0-4679-AC5B-2219842FC88A}">
      <dgm:prSet phldrT="[텍스트]"/>
      <dgm:spPr/>
      <dgm:t>
        <a:bodyPr/>
        <a:lstStyle/>
        <a:p>
          <a:pPr latinLnBrk="1"/>
          <a:r>
            <a:rPr lang="ko-KR" altLang="en-US" dirty="0" smtClean="0"/>
            <a:t>성상</a:t>
          </a:r>
          <a:endParaRPr lang="en-US" altLang="ko-KR" dirty="0" smtClean="0"/>
        </a:p>
        <a:p>
          <a:pPr latinLnBrk="1"/>
          <a:r>
            <a:rPr lang="ko-KR" altLang="en-US" dirty="0" smtClean="0"/>
            <a:t>파괴</a:t>
          </a:r>
          <a:endParaRPr lang="ko-KR" altLang="en-US" dirty="0"/>
        </a:p>
      </dgm:t>
    </dgm:pt>
    <dgm:pt modelId="{31B62BAB-DCD1-45AE-B9E4-EA72C4BA7CD9}" type="parTrans" cxnId="{87229D02-D848-44B9-A723-B098DBB752C1}">
      <dgm:prSet/>
      <dgm:spPr/>
      <dgm:t>
        <a:bodyPr/>
        <a:lstStyle/>
        <a:p>
          <a:pPr latinLnBrk="1"/>
          <a:endParaRPr lang="ko-KR" altLang="en-US"/>
        </a:p>
      </dgm:t>
    </dgm:pt>
    <dgm:pt modelId="{C0DC1A42-581A-4E4C-A277-A8E8BCC739EB}" type="sibTrans" cxnId="{87229D02-D848-44B9-A723-B098DBB752C1}">
      <dgm:prSet/>
      <dgm:spPr/>
      <dgm:t>
        <a:bodyPr/>
        <a:lstStyle/>
        <a:p>
          <a:pPr latinLnBrk="1"/>
          <a:endParaRPr lang="ko-KR" altLang="en-US"/>
        </a:p>
      </dgm:t>
    </dgm:pt>
    <dgm:pt modelId="{0FFC1317-8B64-4A32-8628-BDD8663D3202}">
      <dgm:prSet phldrT="[텍스트]"/>
      <dgm:spPr/>
      <dgm:t>
        <a:bodyPr/>
        <a:lstStyle/>
        <a:p>
          <a:pPr latinLnBrk="1"/>
          <a:endParaRPr lang="ko-KR" altLang="en-US"/>
        </a:p>
      </dgm:t>
    </dgm:pt>
    <dgm:pt modelId="{128C3441-A24F-4A80-9B4B-6564EAD53A4F}" type="parTrans" cxnId="{1F64C910-9CB0-47E3-A5EA-19E9673ED676}">
      <dgm:prSet/>
      <dgm:spPr/>
      <dgm:t>
        <a:bodyPr/>
        <a:lstStyle/>
        <a:p>
          <a:pPr latinLnBrk="1"/>
          <a:endParaRPr lang="ko-KR" altLang="en-US"/>
        </a:p>
      </dgm:t>
    </dgm:pt>
    <dgm:pt modelId="{83F82100-DA79-4E7E-8AEE-66E5D919C1DB}" type="sibTrans" cxnId="{1F64C910-9CB0-47E3-A5EA-19E9673ED676}">
      <dgm:prSet/>
      <dgm:spPr/>
      <dgm:t>
        <a:bodyPr/>
        <a:lstStyle/>
        <a:p>
          <a:pPr latinLnBrk="1"/>
          <a:endParaRPr lang="ko-KR" altLang="en-US"/>
        </a:p>
      </dgm:t>
    </dgm:pt>
    <dgm:pt modelId="{A58DA660-C863-405C-8CB5-CDE65570833B}">
      <dgm:prSet phldrT="[텍스트]"/>
      <dgm:spPr/>
      <dgm:t>
        <a:bodyPr/>
        <a:lstStyle/>
        <a:p>
          <a:pPr latinLnBrk="1"/>
          <a:endParaRPr lang="ko-KR" altLang="en-US"/>
        </a:p>
      </dgm:t>
    </dgm:pt>
    <dgm:pt modelId="{DF0EC0BC-1C64-4464-89AC-B029CF3477CB}" type="parTrans" cxnId="{0CB23BE8-3C4C-4056-95B6-241D74F3D222}">
      <dgm:prSet/>
      <dgm:spPr/>
      <dgm:t>
        <a:bodyPr/>
        <a:lstStyle/>
        <a:p>
          <a:pPr latinLnBrk="1"/>
          <a:endParaRPr lang="ko-KR" altLang="en-US"/>
        </a:p>
      </dgm:t>
    </dgm:pt>
    <dgm:pt modelId="{CFE1BEBD-4539-41F6-9B79-49D664CCCC1D}" type="sibTrans" cxnId="{0CB23BE8-3C4C-4056-95B6-241D74F3D222}">
      <dgm:prSet/>
      <dgm:spPr/>
      <dgm:t>
        <a:bodyPr/>
        <a:lstStyle/>
        <a:p>
          <a:pPr latinLnBrk="1"/>
          <a:endParaRPr lang="ko-KR" altLang="en-US"/>
        </a:p>
      </dgm:t>
    </dgm:pt>
    <dgm:pt modelId="{5E39C9DD-A94D-4367-B6B8-ED65D658BBD6}" type="pres">
      <dgm:prSet presAssocID="{CFF5332D-363B-4941-8D0A-2D26AACF39AF}" presName="Name0" presStyleCnt="0">
        <dgm:presLayoutVars>
          <dgm:chMax val="1"/>
          <dgm:chPref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6EBE67ED-4506-46BE-9A1A-07D009D1A321}" type="pres">
      <dgm:prSet presAssocID="{24E5B306-8AFC-4C0F-8121-A97CADF7CD40}" presName="Parent" presStyleLbl="node0" presStyleIdx="0" presStyleCnt="1">
        <dgm:presLayoutVars>
          <dgm:chMax val="5"/>
          <dgm:chPref val="5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A0C571E8-686D-4583-A719-6860EACFD4EB}" type="pres">
      <dgm:prSet presAssocID="{24E5B306-8AFC-4C0F-8121-A97CADF7CD40}" presName="Accent1" presStyleLbl="node1" presStyleIdx="0" presStyleCnt="13"/>
      <dgm:spPr/>
    </dgm:pt>
    <dgm:pt modelId="{F4B8CB2D-DC81-4B51-AEAF-1C59D27FD43A}" type="pres">
      <dgm:prSet presAssocID="{24E5B306-8AFC-4C0F-8121-A97CADF7CD40}" presName="Accent2" presStyleLbl="node1" presStyleIdx="1" presStyleCnt="13"/>
      <dgm:spPr/>
    </dgm:pt>
    <dgm:pt modelId="{010F30C4-719A-4374-8819-73AB55E3D701}" type="pres">
      <dgm:prSet presAssocID="{24E5B306-8AFC-4C0F-8121-A97CADF7CD40}" presName="Accent3" presStyleLbl="node1" presStyleIdx="2" presStyleCnt="13"/>
      <dgm:spPr/>
    </dgm:pt>
    <dgm:pt modelId="{200471CF-20D1-4697-A452-96BF19BEDE5F}" type="pres">
      <dgm:prSet presAssocID="{24E5B306-8AFC-4C0F-8121-A97CADF7CD40}" presName="Accent4" presStyleLbl="node1" presStyleIdx="3" presStyleCnt="13"/>
      <dgm:spPr/>
    </dgm:pt>
    <dgm:pt modelId="{5CE2E63F-1B66-4F0E-96C4-33971567813F}" type="pres">
      <dgm:prSet presAssocID="{24E5B306-8AFC-4C0F-8121-A97CADF7CD40}" presName="Accent5" presStyleLbl="node1" presStyleIdx="4" presStyleCnt="13"/>
      <dgm:spPr/>
    </dgm:pt>
    <dgm:pt modelId="{80BBE9FC-87A9-4240-9790-E8C003288545}" type="pres">
      <dgm:prSet presAssocID="{24E5B306-8AFC-4C0F-8121-A97CADF7CD40}" presName="Accent6" presStyleLbl="node1" presStyleIdx="5" presStyleCnt="13"/>
      <dgm:spPr/>
    </dgm:pt>
    <dgm:pt modelId="{079CAB83-5318-44C1-9CCE-A5A0BA1424AB}" type="pres">
      <dgm:prSet presAssocID="{FE064B75-666D-40C2-A0D8-A33FAEB93857}" presName="Child1" presStyleLbl="node1" presStyleIdx="6" presStyleCnt="13">
        <dgm:presLayoutVars>
          <dgm:chMax val="0"/>
          <dgm:chPref val="0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77EAE8D9-AED7-47FF-B066-349B629CEBF7}" type="pres">
      <dgm:prSet presAssocID="{FE064B75-666D-40C2-A0D8-A33FAEB93857}" presName="Accent7" presStyleCnt="0"/>
      <dgm:spPr/>
    </dgm:pt>
    <dgm:pt modelId="{D1331890-A750-454F-B419-279414026540}" type="pres">
      <dgm:prSet presAssocID="{FE064B75-666D-40C2-A0D8-A33FAEB93857}" presName="AccentHold1" presStyleLbl="node1" presStyleIdx="7" presStyleCnt="13"/>
      <dgm:spPr/>
    </dgm:pt>
    <dgm:pt modelId="{2A3A937F-A459-4C1F-9346-857BA0C9E37A}" type="pres">
      <dgm:prSet presAssocID="{FE064B75-666D-40C2-A0D8-A33FAEB93857}" presName="Accent8" presStyleCnt="0"/>
      <dgm:spPr/>
    </dgm:pt>
    <dgm:pt modelId="{5A5A778B-97DC-470A-998D-940FE6BCEB24}" type="pres">
      <dgm:prSet presAssocID="{FE064B75-666D-40C2-A0D8-A33FAEB93857}" presName="AccentHold2" presStyleLbl="node1" presStyleIdx="8" presStyleCnt="13"/>
      <dgm:spPr/>
    </dgm:pt>
    <dgm:pt modelId="{0563324D-A24C-4E07-A53A-0A2418E5F9AA}" type="pres">
      <dgm:prSet presAssocID="{4DB7ACAC-00E0-4679-AC5B-2219842FC88A}" presName="Child2" presStyleLbl="node1" presStyleIdx="9" presStyleCnt="13">
        <dgm:presLayoutVars>
          <dgm:chMax val="0"/>
          <dgm:chPref val="0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DA7430B7-A701-4E47-AF3E-BA5AF4976944}" type="pres">
      <dgm:prSet presAssocID="{4DB7ACAC-00E0-4679-AC5B-2219842FC88A}" presName="Accent9" presStyleCnt="0"/>
      <dgm:spPr/>
    </dgm:pt>
    <dgm:pt modelId="{5B58F1A1-84BE-4422-AB88-8D7D2D831A49}" type="pres">
      <dgm:prSet presAssocID="{4DB7ACAC-00E0-4679-AC5B-2219842FC88A}" presName="AccentHold1" presStyleLbl="node1" presStyleIdx="10" presStyleCnt="13"/>
      <dgm:spPr/>
    </dgm:pt>
    <dgm:pt modelId="{57B3253B-9DF3-45F1-80F2-5DB53093B953}" type="pres">
      <dgm:prSet presAssocID="{4DB7ACAC-00E0-4679-AC5B-2219842FC88A}" presName="Accent10" presStyleCnt="0"/>
      <dgm:spPr/>
    </dgm:pt>
    <dgm:pt modelId="{94069BA4-10DC-4A40-BD12-5C651EE611FE}" type="pres">
      <dgm:prSet presAssocID="{4DB7ACAC-00E0-4679-AC5B-2219842FC88A}" presName="AccentHold2" presStyleLbl="node1" presStyleIdx="11" presStyleCnt="13"/>
      <dgm:spPr/>
    </dgm:pt>
    <dgm:pt modelId="{A7304B84-2533-440F-BE03-7E0E97173D90}" type="pres">
      <dgm:prSet presAssocID="{4DB7ACAC-00E0-4679-AC5B-2219842FC88A}" presName="Accent11" presStyleCnt="0"/>
      <dgm:spPr/>
    </dgm:pt>
    <dgm:pt modelId="{CE5441B2-170A-4BCF-A732-0B03E829F106}" type="pres">
      <dgm:prSet presAssocID="{4DB7ACAC-00E0-4679-AC5B-2219842FC88A}" presName="AccentHold3" presStyleLbl="node1" presStyleIdx="12" presStyleCnt="13"/>
      <dgm:spPr/>
    </dgm:pt>
  </dgm:ptLst>
  <dgm:cxnLst>
    <dgm:cxn modelId="{23091C09-E88F-46C3-9EF1-76D40BD03C21}" type="presOf" srcId="{CFF5332D-363B-4941-8D0A-2D26AACF39AF}" destId="{5E39C9DD-A94D-4367-B6B8-ED65D658BBD6}" srcOrd="0" destOrd="0" presId="urn:microsoft.com/office/officeart/2009/3/layout/CircleRelationship"/>
    <dgm:cxn modelId="{E69B7D3D-4EFA-48FC-B4AC-489E4142D783}" type="presOf" srcId="{4DB7ACAC-00E0-4679-AC5B-2219842FC88A}" destId="{0563324D-A24C-4E07-A53A-0A2418E5F9AA}" srcOrd="0" destOrd="0" presId="urn:microsoft.com/office/officeart/2009/3/layout/CircleRelationship"/>
    <dgm:cxn modelId="{284E130E-3974-47A4-8B3A-616A0779D286}" type="presOf" srcId="{FE064B75-666D-40C2-A0D8-A33FAEB93857}" destId="{079CAB83-5318-44C1-9CCE-A5A0BA1424AB}" srcOrd="0" destOrd="0" presId="urn:microsoft.com/office/officeart/2009/3/layout/CircleRelationship"/>
    <dgm:cxn modelId="{907EE9E7-C09A-49F4-A83C-E4335835BA13}" type="presOf" srcId="{24E5B306-8AFC-4C0F-8121-A97CADF7CD40}" destId="{6EBE67ED-4506-46BE-9A1A-07D009D1A321}" srcOrd="0" destOrd="0" presId="urn:microsoft.com/office/officeart/2009/3/layout/CircleRelationship"/>
    <dgm:cxn modelId="{1F64C910-9CB0-47E3-A5EA-19E9673ED676}" srcId="{CFF5332D-363B-4941-8D0A-2D26AACF39AF}" destId="{0FFC1317-8B64-4A32-8628-BDD8663D3202}" srcOrd="1" destOrd="0" parTransId="{128C3441-A24F-4A80-9B4B-6564EAD53A4F}" sibTransId="{83F82100-DA79-4E7E-8AEE-66E5D919C1DB}"/>
    <dgm:cxn modelId="{AB58B676-39CB-478E-8453-CA467B76D544}" srcId="{CFF5332D-363B-4941-8D0A-2D26AACF39AF}" destId="{24E5B306-8AFC-4C0F-8121-A97CADF7CD40}" srcOrd="0" destOrd="0" parTransId="{0C250D40-8FE9-48A1-9004-26A81C50CC84}" sibTransId="{F2AB2F65-DAD7-4989-A869-5BAC79F45D6B}"/>
    <dgm:cxn modelId="{B72EB6AA-1282-4186-86C7-1EDC86015CF7}" srcId="{24E5B306-8AFC-4C0F-8121-A97CADF7CD40}" destId="{FE064B75-666D-40C2-A0D8-A33FAEB93857}" srcOrd="0" destOrd="0" parTransId="{22D9100F-13B6-4FDA-9569-890E174BD37A}" sibTransId="{95052F79-F8ED-477B-8F4F-35A46926C979}"/>
    <dgm:cxn modelId="{87229D02-D848-44B9-A723-B098DBB752C1}" srcId="{24E5B306-8AFC-4C0F-8121-A97CADF7CD40}" destId="{4DB7ACAC-00E0-4679-AC5B-2219842FC88A}" srcOrd="1" destOrd="0" parTransId="{31B62BAB-DCD1-45AE-B9E4-EA72C4BA7CD9}" sibTransId="{C0DC1A42-581A-4E4C-A277-A8E8BCC739EB}"/>
    <dgm:cxn modelId="{0CB23BE8-3C4C-4056-95B6-241D74F3D222}" srcId="{CFF5332D-363B-4941-8D0A-2D26AACF39AF}" destId="{A58DA660-C863-405C-8CB5-CDE65570833B}" srcOrd="2" destOrd="0" parTransId="{DF0EC0BC-1C64-4464-89AC-B029CF3477CB}" sibTransId="{CFE1BEBD-4539-41F6-9B79-49D664CCCC1D}"/>
    <dgm:cxn modelId="{690DAC6C-9C44-4456-9DD0-70016BBF7763}" type="presParOf" srcId="{5E39C9DD-A94D-4367-B6B8-ED65D658BBD6}" destId="{6EBE67ED-4506-46BE-9A1A-07D009D1A321}" srcOrd="0" destOrd="0" presId="urn:microsoft.com/office/officeart/2009/3/layout/CircleRelationship"/>
    <dgm:cxn modelId="{8A0B7627-834D-403E-AB5D-A6832C7580A4}" type="presParOf" srcId="{5E39C9DD-A94D-4367-B6B8-ED65D658BBD6}" destId="{A0C571E8-686D-4583-A719-6860EACFD4EB}" srcOrd="1" destOrd="0" presId="urn:microsoft.com/office/officeart/2009/3/layout/CircleRelationship"/>
    <dgm:cxn modelId="{EF77920B-E8DF-4D44-A220-90D88C893799}" type="presParOf" srcId="{5E39C9DD-A94D-4367-B6B8-ED65D658BBD6}" destId="{F4B8CB2D-DC81-4B51-AEAF-1C59D27FD43A}" srcOrd="2" destOrd="0" presId="urn:microsoft.com/office/officeart/2009/3/layout/CircleRelationship"/>
    <dgm:cxn modelId="{702AE413-FEA2-4C3C-99CA-449BF3D05D12}" type="presParOf" srcId="{5E39C9DD-A94D-4367-B6B8-ED65D658BBD6}" destId="{010F30C4-719A-4374-8819-73AB55E3D701}" srcOrd="3" destOrd="0" presId="urn:microsoft.com/office/officeart/2009/3/layout/CircleRelationship"/>
    <dgm:cxn modelId="{F385F16A-89AD-4CFD-A675-CBD5D14BAA55}" type="presParOf" srcId="{5E39C9DD-A94D-4367-B6B8-ED65D658BBD6}" destId="{200471CF-20D1-4697-A452-96BF19BEDE5F}" srcOrd="4" destOrd="0" presId="urn:microsoft.com/office/officeart/2009/3/layout/CircleRelationship"/>
    <dgm:cxn modelId="{F1ED402D-40A3-4C47-BE5D-751D56ADE8FB}" type="presParOf" srcId="{5E39C9DD-A94D-4367-B6B8-ED65D658BBD6}" destId="{5CE2E63F-1B66-4F0E-96C4-33971567813F}" srcOrd="5" destOrd="0" presId="urn:microsoft.com/office/officeart/2009/3/layout/CircleRelationship"/>
    <dgm:cxn modelId="{778BACAF-0BDC-4353-B6DF-17C8790A29EC}" type="presParOf" srcId="{5E39C9DD-A94D-4367-B6B8-ED65D658BBD6}" destId="{80BBE9FC-87A9-4240-9790-E8C003288545}" srcOrd="6" destOrd="0" presId="urn:microsoft.com/office/officeart/2009/3/layout/CircleRelationship"/>
    <dgm:cxn modelId="{D037AAA5-46E3-4EE9-899C-FC1F6E1A9565}" type="presParOf" srcId="{5E39C9DD-A94D-4367-B6B8-ED65D658BBD6}" destId="{079CAB83-5318-44C1-9CCE-A5A0BA1424AB}" srcOrd="7" destOrd="0" presId="urn:microsoft.com/office/officeart/2009/3/layout/CircleRelationship"/>
    <dgm:cxn modelId="{EEBA430B-CE50-4775-9C6F-6AF568C74D2F}" type="presParOf" srcId="{5E39C9DD-A94D-4367-B6B8-ED65D658BBD6}" destId="{77EAE8D9-AED7-47FF-B066-349B629CEBF7}" srcOrd="8" destOrd="0" presId="urn:microsoft.com/office/officeart/2009/3/layout/CircleRelationship"/>
    <dgm:cxn modelId="{7E9D84B1-A320-4C52-8AE9-3ED964FDBB60}" type="presParOf" srcId="{77EAE8D9-AED7-47FF-B066-349B629CEBF7}" destId="{D1331890-A750-454F-B419-279414026540}" srcOrd="0" destOrd="0" presId="urn:microsoft.com/office/officeart/2009/3/layout/CircleRelationship"/>
    <dgm:cxn modelId="{9BA12AA0-E941-43FF-9BC0-475212289B95}" type="presParOf" srcId="{5E39C9DD-A94D-4367-B6B8-ED65D658BBD6}" destId="{2A3A937F-A459-4C1F-9346-857BA0C9E37A}" srcOrd="9" destOrd="0" presId="urn:microsoft.com/office/officeart/2009/3/layout/CircleRelationship"/>
    <dgm:cxn modelId="{8478BCE9-C6A1-4A1C-80E0-29AA4940F0FA}" type="presParOf" srcId="{2A3A937F-A459-4C1F-9346-857BA0C9E37A}" destId="{5A5A778B-97DC-470A-998D-940FE6BCEB24}" srcOrd="0" destOrd="0" presId="urn:microsoft.com/office/officeart/2009/3/layout/CircleRelationship"/>
    <dgm:cxn modelId="{752DAEB9-150B-428C-9DFD-2E666DC42C03}" type="presParOf" srcId="{5E39C9DD-A94D-4367-B6B8-ED65D658BBD6}" destId="{0563324D-A24C-4E07-A53A-0A2418E5F9AA}" srcOrd="10" destOrd="0" presId="urn:microsoft.com/office/officeart/2009/3/layout/CircleRelationship"/>
    <dgm:cxn modelId="{D8D6CAB1-0103-4B64-850C-0F88313E0084}" type="presParOf" srcId="{5E39C9DD-A94D-4367-B6B8-ED65D658BBD6}" destId="{DA7430B7-A701-4E47-AF3E-BA5AF4976944}" srcOrd="11" destOrd="0" presId="urn:microsoft.com/office/officeart/2009/3/layout/CircleRelationship"/>
    <dgm:cxn modelId="{03834F4F-7BAD-4DC3-A77C-6BED3E499E3A}" type="presParOf" srcId="{DA7430B7-A701-4E47-AF3E-BA5AF4976944}" destId="{5B58F1A1-84BE-4422-AB88-8D7D2D831A49}" srcOrd="0" destOrd="0" presId="urn:microsoft.com/office/officeart/2009/3/layout/CircleRelationship"/>
    <dgm:cxn modelId="{025D5DD0-F2DE-48B7-B2A2-BE82043635EC}" type="presParOf" srcId="{5E39C9DD-A94D-4367-B6B8-ED65D658BBD6}" destId="{57B3253B-9DF3-45F1-80F2-5DB53093B953}" srcOrd="12" destOrd="0" presId="urn:microsoft.com/office/officeart/2009/3/layout/CircleRelationship"/>
    <dgm:cxn modelId="{680EF405-D443-48DE-8D0A-6C714B4FACC5}" type="presParOf" srcId="{57B3253B-9DF3-45F1-80F2-5DB53093B953}" destId="{94069BA4-10DC-4A40-BD12-5C651EE611FE}" srcOrd="0" destOrd="0" presId="urn:microsoft.com/office/officeart/2009/3/layout/CircleRelationship"/>
    <dgm:cxn modelId="{D307BDA9-D7DC-45BE-88C8-3DA12CA5E9CE}" type="presParOf" srcId="{5E39C9DD-A94D-4367-B6B8-ED65D658BBD6}" destId="{A7304B84-2533-440F-BE03-7E0E97173D90}" srcOrd="13" destOrd="0" presId="urn:microsoft.com/office/officeart/2009/3/layout/CircleRelationship"/>
    <dgm:cxn modelId="{A9ADE1B4-2575-4C54-858E-B20AB4621C7E}" type="presParOf" srcId="{A7304B84-2533-440F-BE03-7E0E97173D90}" destId="{CE5441B2-170A-4BCF-A732-0B03E829F106}" srcOrd="0" destOrd="0" presId="urn:microsoft.com/office/officeart/2009/3/layout/CircleRelationship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3B9ADFA0-5C4D-428E-8288-3DDBAC0BD4AE}" type="doc">
      <dgm:prSet loTypeId="urn:microsoft.com/office/officeart/2005/8/layout/vList6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pPr latinLnBrk="1"/>
          <a:endParaRPr lang="ko-KR" altLang="en-US"/>
        </a:p>
      </dgm:t>
    </dgm:pt>
    <dgm:pt modelId="{4482BAAA-4810-4E46-8968-0073F74DADBA}">
      <dgm:prSet phldrT="[텍스트]"/>
      <dgm:spPr/>
      <dgm:t>
        <a:bodyPr/>
        <a:lstStyle/>
        <a:p>
          <a:pPr latinLnBrk="1"/>
          <a:r>
            <a:rPr lang="ko-KR" altLang="en-US" dirty="0" smtClean="0"/>
            <a:t>숭배자</a:t>
          </a:r>
          <a:endParaRPr lang="en-US" altLang="ko-KR" dirty="0" smtClean="0"/>
        </a:p>
      </dgm:t>
    </dgm:pt>
    <dgm:pt modelId="{F8F611C7-4BE7-4F43-852B-96D590EC92CA}" type="parTrans" cxnId="{387F230F-6364-45C7-812F-B459AA2C9201}">
      <dgm:prSet/>
      <dgm:spPr/>
      <dgm:t>
        <a:bodyPr/>
        <a:lstStyle/>
        <a:p>
          <a:pPr latinLnBrk="1"/>
          <a:endParaRPr lang="ko-KR" altLang="en-US"/>
        </a:p>
      </dgm:t>
    </dgm:pt>
    <dgm:pt modelId="{1B8AB6AD-67C0-4ED8-91FC-E87F020EEA3D}" type="sibTrans" cxnId="{387F230F-6364-45C7-812F-B459AA2C9201}">
      <dgm:prSet/>
      <dgm:spPr/>
      <dgm:t>
        <a:bodyPr/>
        <a:lstStyle/>
        <a:p>
          <a:pPr latinLnBrk="1"/>
          <a:endParaRPr lang="ko-KR" altLang="en-US"/>
        </a:p>
      </dgm:t>
    </dgm:pt>
    <dgm:pt modelId="{69629D39-29F9-4E58-9F44-B742B1174944}">
      <dgm:prSet phldrT="[텍스트]"/>
      <dgm:spPr/>
      <dgm:t>
        <a:bodyPr/>
        <a:lstStyle/>
        <a:p>
          <a:pPr latinLnBrk="1"/>
          <a:r>
            <a:rPr lang="ko-KR" altLang="en-US" dirty="0" smtClean="0"/>
            <a:t>성상의 상징적 의미 수용</a:t>
          </a:r>
          <a:endParaRPr lang="ko-KR" altLang="en-US" dirty="0"/>
        </a:p>
      </dgm:t>
    </dgm:pt>
    <dgm:pt modelId="{E51E4A7B-A889-4E10-8627-672B1FA186A5}" type="parTrans" cxnId="{1655F758-899C-4096-B2F0-6D046A632AF5}">
      <dgm:prSet/>
      <dgm:spPr/>
      <dgm:t>
        <a:bodyPr/>
        <a:lstStyle/>
        <a:p>
          <a:pPr latinLnBrk="1"/>
          <a:endParaRPr lang="ko-KR" altLang="en-US"/>
        </a:p>
      </dgm:t>
    </dgm:pt>
    <dgm:pt modelId="{834020B3-543C-48D5-9F8E-509DD7E01BE2}" type="sibTrans" cxnId="{1655F758-899C-4096-B2F0-6D046A632AF5}">
      <dgm:prSet/>
      <dgm:spPr/>
      <dgm:t>
        <a:bodyPr/>
        <a:lstStyle/>
        <a:p>
          <a:pPr latinLnBrk="1"/>
          <a:endParaRPr lang="ko-KR" altLang="en-US"/>
        </a:p>
      </dgm:t>
    </dgm:pt>
    <dgm:pt modelId="{072E9A7C-A388-4510-BD26-2F5FE03C1B30}">
      <dgm:prSet phldrT="[텍스트]"/>
      <dgm:spPr/>
      <dgm:t>
        <a:bodyPr/>
        <a:lstStyle/>
        <a:p>
          <a:pPr latinLnBrk="1"/>
          <a:r>
            <a:rPr lang="ko-KR" altLang="en-US" dirty="0" smtClean="0"/>
            <a:t>성상을 대하는 태도가 문제</a:t>
          </a:r>
          <a:endParaRPr lang="ko-KR" altLang="en-US" dirty="0"/>
        </a:p>
      </dgm:t>
    </dgm:pt>
    <dgm:pt modelId="{28EFD47E-1689-4835-A37C-F336C013A51E}" type="parTrans" cxnId="{E1AF577D-08AC-417D-85B7-04A9D70C0B9F}">
      <dgm:prSet/>
      <dgm:spPr/>
      <dgm:t>
        <a:bodyPr/>
        <a:lstStyle/>
        <a:p>
          <a:pPr latinLnBrk="1"/>
          <a:endParaRPr lang="ko-KR" altLang="en-US"/>
        </a:p>
      </dgm:t>
    </dgm:pt>
    <dgm:pt modelId="{55928EDD-428E-4C27-91C0-FD75F524516F}" type="sibTrans" cxnId="{E1AF577D-08AC-417D-85B7-04A9D70C0B9F}">
      <dgm:prSet/>
      <dgm:spPr/>
      <dgm:t>
        <a:bodyPr/>
        <a:lstStyle/>
        <a:p>
          <a:pPr latinLnBrk="1"/>
          <a:endParaRPr lang="ko-KR" altLang="en-US"/>
        </a:p>
      </dgm:t>
    </dgm:pt>
    <dgm:pt modelId="{2445B2A0-31BC-4427-AE91-C9F1ED3F5C34}">
      <dgm:prSet phldrT="[텍스트]"/>
      <dgm:spPr/>
      <dgm:t>
        <a:bodyPr/>
        <a:lstStyle/>
        <a:p>
          <a:pPr latinLnBrk="1"/>
          <a:r>
            <a:rPr lang="ko-KR" altLang="en-US" dirty="0" smtClean="0"/>
            <a:t>이웃사랑</a:t>
          </a:r>
          <a:endParaRPr lang="ko-KR" altLang="en-US" dirty="0"/>
        </a:p>
      </dgm:t>
    </dgm:pt>
    <dgm:pt modelId="{92B622E0-A668-4297-A367-3709E52654B9}" type="parTrans" cxnId="{ED06CE71-A7FF-4F86-AD63-EDDF34C09711}">
      <dgm:prSet/>
      <dgm:spPr/>
      <dgm:t>
        <a:bodyPr/>
        <a:lstStyle/>
        <a:p>
          <a:pPr latinLnBrk="1"/>
          <a:endParaRPr lang="ko-KR" altLang="en-US"/>
        </a:p>
      </dgm:t>
    </dgm:pt>
    <dgm:pt modelId="{C908A82A-6C66-4265-96E7-BEE6A7BBE24A}" type="sibTrans" cxnId="{ED06CE71-A7FF-4F86-AD63-EDDF34C09711}">
      <dgm:prSet/>
      <dgm:spPr/>
      <dgm:t>
        <a:bodyPr/>
        <a:lstStyle/>
        <a:p>
          <a:pPr latinLnBrk="1"/>
          <a:endParaRPr lang="ko-KR" altLang="en-US"/>
        </a:p>
      </dgm:t>
    </dgm:pt>
    <dgm:pt modelId="{05C29E64-17EE-4F5D-860A-72FBE02AF4A6}">
      <dgm:prSet phldrT="[텍스트]"/>
      <dgm:spPr/>
      <dgm:t>
        <a:bodyPr/>
        <a:lstStyle/>
        <a:p>
          <a:pPr latinLnBrk="1"/>
          <a:r>
            <a:rPr lang="ko-KR" altLang="en-US" dirty="0" smtClean="0"/>
            <a:t>신앙이 약한 자에 대한 배려</a:t>
          </a:r>
          <a:endParaRPr lang="ko-KR" altLang="en-US" dirty="0"/>
        </a:p>
      </dgm:t>
    </dgm:pt>
    <dgm:pt modelId="{FFDF54B6-0B09-4909-A247-4399C230FF9D}" type="parTrans" cxnId="{ABD1C8A8-C0D7-4407-A852-AC417A5B684B}">
      <dgm:prSet/>
      <dgm:spPr/>
      <dgm:t>
        <a:bodyPr/>
        <a:lstStyle/>
        <a:p>
          <a:pPr latinLnBrk="1"/>
          <a:endParaRPr lang="ko-KR" altLang="en-US"/>
        </a:p>
      </dgm:t>
    </dgm:pt>
    <dgm:pt modelId="{37EBAF51-A02F-4069-9D1F-D52E9B86F0B9}" type="sibTrans" cxnId="{ABD1C8A8-C0D7-4407-A852-AC417A5B684B}">
      <dgm:prSet/>
      <dgm:spPr/>
      <dgm:t>
        <a:bodyPr/>
        <a:lstStyle/>
        <a:p>
          <a:pPr latinLnBrk="1"/>
          <a:endParaRPr lang="ko-KR" altLang="en-US"/>
        </a:p>
      </dgm:t>
    </dgm:pt>
    <dgm:pt modelId="{8876DABF-A9CF-42D5-A534-651CDEAD9CD6}">
      <dgm:prSet phldrT="[텍스트]"/>
      <dgm:spPr/>
      <dgm:t>
        <a:bodyPr/>
        <a:lstStyle/>
        <a:p>
          <a:pPr latinLnBrk="1"/>
          <a:r>
            <a:rPr lang="en-US" altLang="ko-KR" dirty="0" smtClean="0"/>
            <a:t> </a:t>
          </a:r>
          <a:r>
            <a:rPr lang="ko-KR" altLang="en-US" dirty="0" smtClean="0"/>
            <a:t>루터</a:t>
          </a:r>
          <a:r>
            <a:rPr lang="en-US" altLang="ko-KR" dirty="0" smtClean="0"/>
            <a:t>: 1524</a:t>
          </a:r>
          <a:r>
            <a:rPr lang="ko-KR" altLang="en-US" dirty="0" smtClean="0"/>
            <a:t>년</a:t>
          </a:r>
          <a:r>
            <a:rPr lang="en-US" altLang="ko-KR" dirty="0" smtClean="0"/>
            <a:t>,</a:t>
          </a:r>
          <a:r>
            <a:rPr lang="ko-KR" altLang="en-US" dirty="0" smtClean="0"/>
            <a:t> </a:t>
          </a:r>
          <a:r>
            <a:rPr lang="ko-KR" altLang="en-US" dirty="0" err="1" smtClean="0"/>
            <a:t>수도복</a:t>
          </a:r>
          <a:r>
            <a:rPr lang="ko-KR" altLang="en-US" dirty="0" smtClean="0"/>
            <a:t> 벗음</a:t>
          </a:r>
          <a:endParaRPr lang="ko-KR" altLang="en-US" dirty="0"/>
        </a:p>
      </dgm:t>
    </dgm:pt>
    <dgm:pt modelId="{B717BD5A-BA21-4D46-BFAF-03AAB437A4D5}" type="parTrans" cxnId="{CACFE793-605D-4AD3-AB7D-E6519DC2C550}">
      <dgm:prSet/>
      <dgm:spPr/>
      <dgm:t>
        <a:bodyPr/>
        <a:lstStyle/>
        <a:p>
          <a:pPr latinLnBrk="1"/>
          <a:endParaRPr lang="ko-KR" altLang="en-US"/>
        </a:p>
      </dgm:t>
    </dgm:pt>
    <dgm:pt modelId="{D55EFBAF-5305-4DA7-8490-725D0C24654C}" type="sibTrans" cxnId="{CACFE793-605D-4AD3-AB7D-E6519DC2C550}">
      <dgm:prSet/>
      <dgm:spPr/>
      <dgm:t>
        <a:bodyPr/>
        <a:lstStyle/>
        <a:p>
          <a:pPr latinLnBrk="1"/>
          <a:endParaRPr lang="ko-KR" altLang="en-US"/>
        </a:p>
      </dgm:t>
    </dgm:pt>
    <dgm:pt modelId="{18776487-6C21-44FB-9689-A8E283B96A9C}" type="pres">
      <dgm:prSet presAssocID="{3B9ADFA0-5C4D-428E-8288-3DDBAC0BD4AE}" presName="Name0" presStyleCnt="0">
        <dgm:presLayoutVars>
          <dgm:dir/>
          <dgm:animLvl val="lvl"/>
          <dgm:resizeHandles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31D7CF5A-A844-4269-ACA5-5C823C9A0626}" type="pres">
      <dgm:prSet presAssocID="{4482BAAA-4810-4E46-8968-0073F74DADBA}" presName="linNode" presStyleCnt="0"/>
      <dgm:spPr/>
    </dgm:pt>
    <dgm:pt modelId="{4980983E-F2A7-4197-8582-D6F31FE77494}" type="pres">
      <dgm:prSet presAssocID="{4482BAAA-4810-4E46-8968-0073F74DADBA}" presName="parentShp" presStyleLbl="node1" presStyleIdx="0" presStyleCnt="2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7C93E1B6-702D-46F9-ABD3-FCC579156B50}" type="pres">
      <dgm:prSet presAssocID="{4482BAAA-4810-4E46-8968-0073F74DADBA}" presName="childShp" presStyleLbl="bgAccFollowNode1" presStyleIdx="0" presStyleCnt="2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C575B3CF-0D04-46C8-9321-42CBB4178B90}" type="pres">
      <dgm:prSet presAssocID="{1B8AB6AD-67C0-4ED8-91FC-E87F020EEA3D}" presName="spacing" presStyleCnt="0"/>
      <dgm:spPr/>
    </dgm:pt>
    <dgm:pt modelId="{FCF42E55-2632-4BF1-876B-C30AE22DC68A}" type="pres">
      <dgm:prSet presAssocID="{2445B2A0-31BC-4427-AE91-C9F1ED3F5C34}" presName="linNode" presStyleCnt="0"/>
      <dgm:spPr/>
    </dgm:pt>
    <dgm:pt modelId="{E9466595-E1FC-436A-8DC4-9E86D23F43F8}" type="pres">
      <dgm:prSet presAssocID="{2445B2A0-31BC-4427-AE91-C9F1ED3F5C34}" presName="parentShp" presStyleLbl="node1" presStyleIdx="1" presStyleCnt="2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31A721E8-5C35-4337-AA4E-9F831C3A4958}" type="pres">
      <dgm:prSet presAssocID="{2445B2A0-31BC-4427-AE91-C9F1ED3F5C34}" presName="childShp" presStyleLbl="bgAccFollowNode1" presStyleIdx="1" presStyleCnt="2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</dgm:ptLst>
  <dgm:cxnLst>
    <dgm:cxn modelId="{CACFE793-605D-4AD3-AB7D-E6519DC2C550}" srcId="{2445B2A0-31BC-4427-AE91-C9F1ED3F5C34}" destId="{8876DABF-A9CF-42D5-A534-651CDEAD9CD6}" srcOrd="1" destOrd="0" parTransId="{B717BD5A-BA21-4D46-BFAF-03AAB437A4D5}" sibTransId="{D55EFBAF-5305-4DA7-8490-725D0C24654C}"/>
    <dgm:cxn modelId="{ED06CE71-A7FF-4F86-AD63-EDDF34C09711}" srcId="{3B9ADFA0-5C4D-428E-8288-3DDBAC0BD4AE}" destId="{2445B2A0-31BC-4427-AE91-C9F1ED3F5C34}" srcOrd="1" destOrd="0" parTransId="{92B622E0-A668-4297-A367-3709E52654B9}" sibTransId="{C908A82A-6C66-4265-96E7-BEE6A7BBE24A}"/>
    <dgm:cxn modelId="{561ACE77-9DB4-4462-9B23-38487FD7291A}" type="presOf" srcId="{8876DABF-A9CF-42D5-A534-651CDEAD9CD6}" destId="{31A721E8-5C35-4337-AA4E-9F831C3A4958}" srcOrd="0" destOrd="1" presId="urn:microsoft.com/office/officeart/2005/8/layout/vList6"/>
    <dgm:cxn modelId="{E1AF577D-08AC-417D-85B7-04A9D70C0B9F}" srcId="{4482BAAA-4810-4E46-8968-0073F74DADBA}" destId="{072E9A7C-A388-4510-BD26-2F5FE03C1B30}" srcOrd="1" destOrd="0" parTransId="{28EFD47E-1689-4835-A37C-F336C013A51E}" sibTransId="{55928EDD-428E-4C27-91C0-FD75F524516F}"/>
    <dgm:cxn modelId="{ABD1C8A8-C0D7-4407-A852-AC417A5B684B}" srcId="{2445B2A0-31BC-4427-AE91-C9F1ED3F5C34}" destId="{05C29E64-17EE-4F5D-860A-72FBE02AF4A6}" srcOrd="0" destOrd="0" parTransId="{FFDF54B6-0B09-4909-A247-4399C230FF9D}" sibTransId="{37EBAF51-A02F-4069-9D1F-D52E9B86F0B9}"/>
    <dgm:cxn modelId="{E7EB2693-79B2-4C08-9155-0C20005B5520}" type="presOf" srcId="{2445B2A0-31BC-4427-AE91-C9F1ED3F5C34}" destId="{E9466595-E1FC-436A-8DC4-9E86D23F43F8}" srcOrd="0" destOrd="0" presId="urn:microsoft.com/office/officeart/2005/8/layout/vList6"/>
    <dgm:cxn modelId="{387F230F-6364-45C7-812F-B459AA2C9201}" srcId="{3B9ADFA0-5C4D-428E-8288-3DDBAC0BD4AE}" destId="{4482BAAA-4810-4E46-8968-0073F74DADBA}" srcOrd="0" destOrd="0" parTransId="{F8F611C7-4BE7-4F43-852B-96D590EC92CA}" sibTransId="{1B8AB6AD-67C0-4ED8-91FC-E87F020EEA3D}"/>
    <dgm:cxn modelId="{26910B42-F886-4282-BD43-DFC2CAFC0EC3}" type="presOf" srcId="{05C29E64-17EE-4F5D-860A-72FBE02AF4A6}" destId="{31A721E8-5C35-4337-AA4E-9F831C3A4958}" srcOrd="0" destOrd="0" presId="urn:microsoft.com/office/officeart/2005/8/layout/vList6"/>
    <dgm:cxn modelId="{B78CC13C-E3F4-44C1-9496-FC94EB8356F6}" type="presOf" srcId="{4482BAAA-4810-4E46-8968-0073F74DADBA}" destId="{4980983E-F2A7-4197-8582-D6F31FE77494}" srcOrd="0" destOrd="0" presId="urn:microsoft.com/office/officeart/2005/8/layout/vList6"/>
    <dgm:cxn modelId="{F3DFD56B-AAF4-41AD-AC05-59C21C7EDF6F}" type="presOf" srcId="{69629D39-29F9-4E58-9F44-B742B1174944}" destId="{7C93E1B6-702D-46F9-ABD3-FCC579156B50}" srcOrd="0" destOrd="0" presId="urn:microsoft.com/office/officeart/2005/8/layout/vList6"/>
    <dgm:cxn modelId="{1655F758-899C-4096-B2F0-6D046A632AF5}" srcId="{4482BAAA-4810-4E46-8968-0073F74DADBA}" destId="{69629D39-29F9-4E58-9F44-B742B1174944}" srcOrd="0" destOrd="0" parTransId="{E51E4A7B-A889-4E10-8627-672B1FA186A5}" sibTransId="{834020B3-543C-48D5-9F8E-509DD7E01BE2}"/>
    <dgm:cxn modelId="{AB2AF7B8-9EB3-4E04-B82A-58B86193C322}" type="presOf" srcId="{072E9A7C-A388-4510-BD26-2F5FE03C1B30}" destId="{7C93E1B6-702D-46F9-ABD3-FCC579156B50}" srcOrd="0" destOrd="1" presId="urn:microsoft.com/office/officeart/2005/8/layout/vList6"/>
    <dgm:cxn modelId="{23A7E62C-F8C7-4C10-9753-88851EFB386F}" type="presOf" srcId="{3B9ADFA0-5C4D-428E-8288-3DDBAC0BD4AE}" destId="{18776487-6C21-44FB-9689-A8E283B96A9C}" srcOrd="0" destOrd="0" presId="urn:microsoft.com/office/officeart/2005/8/layout/vList6"/>
    <dgm:cxn modelId="{E5A2219F-86FA-45DC-B98A-9C57225504AD}" type="presParOf" srcId="{18776487-6C21-44FB-9689-A8E283B96A9C}" destId="{31D7CF5A-A844-4269-ACA5-5C823C9A0626}" srcOrd="0" destOrd="0" presId="urn:microsoft.com/office/officeart/2005/8/layout/vList6"/>
    <dgm:cxn modelId="{3065CD03-54F8-4154-A5D4-E1B18B982879}" type="presParOf" srcId="{31D7CF5A-A844-4269-ACA5-5C823C9A0626}" destId="{4980983E-F2A7-4197-8582-D6F31FE77494}" srcOrd="0" destOrd="0" presId="urn:microsoft.com/office/officeart/2005/8/layout/vList6"/>
    <dgm:cxn modelId="{9DA5BC79-FEB1-4632-A0F4-93119F24FDCC}" type="presParOf" srcId="{31D7CF5A-A844-4269-ACA5-5C823C9A0626}" destId="{7C93E1B6-702D-46F9-ABD3-FCC579156B50}" srcOrd="1" destOrd="0" presId="urn:microsoft.com/office/officeart/2005/8/layout/vList6"/>
    <dgm:cxn modelId="{593893E1-D072-4D8E-862D-B9AF33F066B7}" type="presParOf" srcId="{18776487-6C21-44FB-9689-A8E283B96A9C}" destId="{C575B3CF-0D04-46C8-9321-42CBB4178B90}" srcOrd="1" destOrd="0" presId="urn:microsoft.com/office/officeart/2005/8/layout/vList6"/>
    <dgm:cxn modelId="{E09FDE20-3A6D-4ECB-8601-6408277DAB2D}" type="presParOf" srcId="{18776487-6C21-44FB-9689-A8E283B96A9C}" destId="{FCF42E55-2632-4BF1-876B-C30AE22DC68A}" srcOrd="2" destOrd="0" presId="urn:microsoft.com/office/officeart/2005/8/layout/vList6"/>
    <dgm:cxn modelId="{1EE54399-DE22-412D-B3BA-51890C5A077A}" type="presParOf" srcId="{FCF42E55-2632-4BF1-876B-C30AE22DC68A}" destId="{E9466595-E1FC-436A-8DC4-9E86D23F43F8}" srcOrd="0" destOrd="0" presId="urn:microsoft.com/office/officeart/2005/8/layout/vList6"/>
    <dgm:cxn modelId="{26410AA1-1B38-4957-8087-384FC2641CBD}" type="presParOf" srcId="{FCF42E55-2632-4BF1-876B-C30AE22DC68A}" destId="{31A721E8-5C35-4337-AA4E-9F831C3A4958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0144B663-17F6-4353-BC88-2A34C3277F65}" type="doc">
      <dgm:prSet loTypeId="urn:microsoft.com/office/officeart/2005/8/layout/cycle8" loCatId="cycle" qsTypeId="urn:microsoft.com/office/officeart/2005/8/quickstyle/simple1" qsCatId="simple" csTypeId="urn:microsoft.com/office/officeart/2005/8/colors/accent1_2" csCatId="accent1" phldr="1"/>
      <dgm:spPr/>
    </dgm:pt>
    <dgm:pt modelId="{2937D267-FAAA-4516-A85B-977E1A801D81}">
      <dgm:prSet phldrT="[텍스트]"/>
      <dgm:spPr/>
      <dgm:t>
        <a:bodyPr/>
        <a:lstStyle/>
        <a:p>
          <a:pPr latinLnBrk="1"/>
          <a:r>
            <a:rPr lang="ko-KR" altLang="en-US" dirty="0" smtClean="0"/>
            <a:t>성령의 직접적 계시 </a:t>
          </a:r>
          <a:endParaRPr lang="ko-KR" altLang="en-US" dirty="0"/>
        </a:p>
      </dgm:t>
    </dgm:pt>
    <dgm:pt modelId="{4D7A96D0-172F-4E93-AA81-52AD2882A31B}" type="parTrans" cxnId="{A1D3927F-B9DA-41B9-A9A4-1BBCC3E7BCE4}">
      <dgm:prSet/>
      <dgm:spPr/>
      <dgm:t>
        <a:bodyPr/>
        <a:lstStyle/>
        <a:p>
          <a:pPr latinLnBrk="1"/>
          <a:endParaRPr lang="ko-KR" altLang="en-US"/>
        </a:p>
      </dgm:t>
    </dgm:pt>
    <dgm:pt modelId="{5A0EF463-CAD3-4178-BC3A-AB1FD0F77F57}" type="sibTrans" cxnId="{A1D3927F-B9DA-41B9-A9A4-1BBCC3E7BCE4}">
      <dgm:prSet/>
      <dgm:spPr/>
      <dgm:t>
        <a:bodyPr/>
        <a:lstStyle/>
        <a:p>
          <a:pPr latinLnBrk="1"/>
          <a:endParaRPr lang="ko-KR" altLang="en-US"/>
        </a:p>
      </dgm:t>
    </dgm:pt>
    <dgm:pt modelId="{ACD79F12-A499-4067-8600-A445F028BB09}">
      <dgm:prSet phldrT="[텍스트]"/>
      <dgm:spPr/>
      <dgm:t>
        <a:bodyPr/>
        <a:lstStyle/>
        <a:p>
          <a:pPr latinLnBrk="1"/>
          <a:r>
            <a:rPr lang="ko-KR" altLang="en-US" dirty="0" smtClean="0"/>
            <a:t>천년왕국 </a:t>
          </a:r>
          <a:endParaRPr lang="en-US" altLang="ko-KR" dirty="0" smtClean="0"/>
        </a:p>
        <a:p>
          <a:pPr latinLnBrk="1"/>
          <a:r>
            <a:rPr lang="ko-KR" altLang="en-US" dirty="0" smtClean="0"/>
            <a:t>사회 해방운동 </a:t>
          </a:r>
          <a:endParaRPr lang="ko-KR" altLang="en-US" dirty="0"/>
        </a:p>
      </dgm:t>
    </dgm:pt>
    <dgm:pt modelId="{3CBD5259-68DE-4298-8E1B-1628D76045A5}" type="parTrans" cxnId="{8A790FEA-903A-4BC7-96C4-92CBFDD9E3F3}">
      <dgm:prSet/>
      <dgm:spPr/>
      <dgm:t>
        <a:bodyPr/>
        <a:lstStyle/>
        <a:p>
          <a:pPr latinLnBrk="1"/>
          <a:endParaRPr lang="ko-KR" altLang="en-US"/>
        </a:p>
      </dgm:t>
    </dgm:pt>
    <dgm:pt modelId="{353EB8A4-348F-49FD-B67D-92B4CDC6569A}" type="sibTrans" cxnId="{8A790FEA-903A-4BC7-96C4-92CBFDD9E3F3}">
      <dgm:prSet/>
      <dgm:spPr/>
      <dgm:t>
        <a:bodyPr/>
        <a:lstStyle/>
        <a:p>
          <a:pPr latinLnBrk="1"/>
          <a:endParaRPr lang="ko-KR" altLang="en-US"/>
        </a:p>
      </dgm:t>
    </dgm:pt>
    <dgm:pt modelId="{66657AA4-80F3-4DAD-9B8F-256C53358214}">
      <dgm:prSet phldrT="[텍스트]"/>
      <dgm:spPr/>
      <dgm:t>
        <a:bodyPr/>
        <a:lstStyle/>
        <a:p>
          <a:pPr latinLnBrk="1"/>
          <a:r>
            <a:rPr lang="ko-KR" altLang="en-US" dirty="0" smtClean="0"/>
            <a:t>루터</a:t>
          </a:r>
          <a:endParaRPr lang="en-US" altLang="ko-KR" dirty="0" smtClean="0"/>
        </a:p>
        <a:p>
          <a:pPr latinLnBrk="1"/>
          <a:r>
            <a:rPr lang="ko-KR" altLang="en-US" dirty="0" smtClean="0"/>
            <a:t>십자가의 신학</a:t>
          </a:r>
          <a:endParaRPr lang="ko-KR" altLang="en-US" dirty="0"/>
        </a:p>
      </dgm:t>
    </dgm:pt>
    <dgm:pt modelId="{2BF7EC93-B3F2-4E81-88BE-95F02147CC29}" type="parTrans" cxnId="{CA36035C-712D-486A-891B-69F1C2DCFE4B}">
      <dgm:prSet/>
      <dgm:spPr/>
      <dgm:t>
        <a:bodyPr/>
        <a:lstStyle/>
        <a:p>
          <a:pPr latinLnBrk="1"/>
          <a:endParaRPr lang="ko-KR" altLang="en-US"/>
        </a:p>
      </dgm:t>
    </dgm:pt>
    <dgm:pt modelId="{78F1234F-F31F-46D0-BE14-41387D4A62CB}" type="sibTrans" cxnId="{CA36035C-712D-486A-891B-69F1C2DCFE4B}">
      <dgm:prSet/>
      <dgm:spPr/>
      <dgm:t>
        <a:bodyPr/>
        <a:lstStyle/>
        <a:p>
          <a:pPr latinLnBrk="1"/>
          <a:endParaRPr lang="ko-KR" altLang="en-US"/>
        </a:p>
      </dgm:t>
    </dgm:pt>
    <dgm:pt modelId="{9D588BF0-1C73-4980-9406-294127B0715C}" type="pres">
      <dgm:prSet presAssocID="{0144B663-17F6-4353-BC88-2A34C3277F65}" presName="compositeShape" presStyleCnt="0">
        <dgm:presLayoutVars>
          <dgm:chMax val="7"/>
          <dgm:dir/>
          <dgm:resizeHandles val="exact"/>
        </dgm:presLayoutVars>
      </dgm:prSet>
      <dgm:spPr/>
    </dgm:pt>
    <dgm:pt modelId="{F4EE9F12-6994-449D-A66E-4A03413CB0B2}" type="pres">
      <dgm:prSet presAssocID="{0144B663-17F6-4353-BC88-2A34C3277F65}" presName="wedge1" presStyleLbl="node1" presStyleIdx="0" presStyleCnt="3"/>
      <dgm:spPr/>
      <dgm:t>
        <a:bodyPr/>
        <a:lstStyle/>
        <a:p>
          <a:pPr latinLnBrk="1"/>
          <a:endParaRPr lang="ko-KR" altLang="en-US"/>
        </a:p>
      </dgm:t>
    </dgm:pt>
    <dgm:pt modelId="{F5234C33-D3D1-4045-9E80-F0BBEA84078E}" type="pres">
      <dgm:prSet presAssocID="{0144B663-17F6-4353-BC88-2A34C3277F65}" presName="dummy1a" presStyleCnt="0"/>
      <dgm:spPr/>
    </dgm:pt>
    <dgm:pt modelId="{489B1A8E-F18F-4946-B0D6-8C7F6E4949B9}" type="pres">
      <dgm:prSet presAssocID="{0144B663-17F6-4353-BC88-2A34C3277F65}" presName="dummy1b" presStyleCnt="0"/>
      <dgm:spPr/>
    </dgm:pt>
    <dgm:pt modelId="{BB43F8DF-7C4D-4EEC-AC63-E8E043007DF3}" type="pres">
      <dgm:prSet presAssocID="{0144B663-17F6-4353-BC88-2A34C3277F65}" presName="wedge1Tx" presStyleLbl="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97CF4113-68D1-41B0-89FB-F7BFDC702C53}" type="pres">
      <dgm:prSet presAssocID="{0144B663-17F6-4353-BC88-2A34C3277F65}" presName="wedge2" presStyleLbl="node1" presStyleIdx="1" presStyleCnt="3"/>
      <dgm:spPr/>
      <dgm:t>
        <a:bodyPr/>
        <a:lstStyle/>
        <a:p>
          <a:pPr latinLnBrk="1"/>
          <a:endParaRPr lang="ko-KR" altLang="en-US"/>
        </a:p>
      </dgm:t>
    </dgm:pt>
    <dgm:pt modelId="{212E0741-B670-41C5-86DD-A120D63D2ECE}" type="pres">
      <dgm:prSet presAssocID="{0144B663-17F6-4353-BC88-2A34C3277F65}" presName="dummy2a" presStyleCnt="0"/>
      <dgm:spPr/>
    </dgm:pt>
    <dgm:pt modelId="{B7CC547C-DACD-4104-9C14-424658C71EB7}" type="pres">
      <dgm:prSet presAssocID="{0144B663-17F6-4353-BC88-2A34C3277F65}" presName="dummy2b" presStyleCnt="0"/>
      <dgm:spPr/>
    </dgm:pt>
    <dgm:pt modelId="{09522C62-5A85-4BCC-BFE7-4AD6FB96D8BF}" type="pres">
      <dgm:prSet presAssocID="{0144B663-17F6-4353-BC88-2A34C3277F65}" presName="wedge2Tx" presStyleLbl="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6BC1DECC-0039-4090-BCD5-E04D339C0865}" type="pres">
      <dgm:prSet presAssocID="{0144B663-17F6-4353-BC88-2A34C3277F65}" presName="wedge3" presStyleLbl="node1" presStyleIdx="2" presStyleCnt="3"/>
      <dgm:spPr/>
      <dgm:t>
        <a:bodyPr/>
        <a:lstStyle/>
        <a:p>
          <a:pPr latinLnBrk="1"/>
          <a:endParaRPr lang="ko-KR" altLang="en-US"/>
        </a:p>
      </dgm:t>
    </dgm:pt>
    <dgm:pt modelId="{0468DA3C-516F-4A7E-9F6B-ED5DB7F4FC05}" type="pres">
      <dgm:prSet presAssocID="{0144B663-17F6-4353-BC88-2A34C3277F65}" presName="dummy3a" presStyleCnt="0"/>
      <dgm:spPr/>
    </dgm:pt>
    <dgm:pt modelId="{4A0C95F5-96BA-4334-B9EA-0198E2B6C4CB}" type="pres">
      <dgm:prSet presAssocID="{0144B663-17F6-4353-BC88-2A34C3277F65}" presName="dummy3b" presStyleCnt="0"/>
      <dgm:spPr/>
    </dgm:pt>
    <dgm:pt modelId="{ED74392A-45AA-46EF-9CB8-EDF0801AA428}" type="pres">
      <dgm:prSet presAssocID="{0144B663-17F6-4353-BC88-2A34C3277F65}" presName="wedge3Tx" presStyleLbl="node1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16D08F0C-3DD0-4857-9AE8-AA498C26ED6D}" type="pres">
      <dgm:prSet presAssocID="{5A0EF463-CAD3-4178-BC3A-AB1FD0F77F57}" presName="arrowWedge1" presStyleLbl="fgSibTrans2D1" presStyleIdx="0" presStyleCnt="3"/>
      <dgm:spPr/>
    </dgm:pt>
    <dgm:pt modelId="{8C648AD1-4859-4A63-8FAD-F0CA6B8B5F88}" type="pres">
      <dgm:prSet presAssocID="{353EB8A4-348F-49FD-B67D-92B4CDC6569A}" presName="arrowWedge2" presStyleLbl="fgSibTrans2D1" presStyleIdx="1" presStyleCnt="3"/>
      <dgm:spPr/>
    </dgm:pt>
    <dgm:pt modelId="{06B513FF-F4A0-451E-826D-2B990DBD5A1E}" type="pres">
      <dgm:prSet presAssocID="{78F1234F-F31F-46D0-BE14-41387D4A62CB}" presName="arrowWedge3" presStyleLbl="fgSibTrans2D1" presStyleIdx="2" presStyleCnt="3"/>
      <dgm:spPr/>
    </dgm:pt>
  </dgm:ptLst>
  <dgm:cxnLst>
    <dgm:cxn modelId="{B1E1C3B0-E322-4FB9-9A2A-97FE4B36F9DF}" type="presOf" srcId="{0144B663-17F6-4353-BC88-2A34C3277F65}" destId="{9D588BF0-1C73-4980-9406-294127B0715C}" srcOrd="0" destOrd="0" presId="urn:microsoft.com/office/officeart/2005/8/layout/cycle8"/>
    <dgm:cxn modelId="{437ECA32-3A30-479C-AC61-B5A80352D1B8}" type="presOf" srcId="{ACD79F12-A499-4067-8600-A445F028BB09}" destId="{09522C62-5A85-4BCC-BFE7-4AD6FB96D8BF}" srcOrd="1" destOrd="0" presId="urn:microsoft.com/office/officeart/2005/8/layout/cycle8"/>
    <dgm:cxn modelId="{6176B29E-9CAE-40AD-BA70-5B8DA3D25564}" type="presOf" srcId="{2937D267-FAAA-4516-A85B-977E1A801D81}" destId="{BB43F8DF-7C4D-4EEC-AC63-E8E043007DF3}" srcOrd="1" destOrd="0" presId="urn:microsoft.com/office/officeart/2005/8/layout/cycle8"/>
    <dgm:cxn modelId="{8A790FEA-903A-4BC7-96C4-92CBFDD9E3F3}" srcId="{0144B663-17F6-4353-BC88-2A34C3277F65}" destId="{ACD79F12-A499-4067-8600-A445F028BB09}" srcOrd="1" destOrd="0" parTransId="{3CBD5259-68DE-4298-8E1B-1628D76045A5}" sibTransId="{353EB8A4-348F-49FD-B67D-92B4CDC6569A}"/>
    <dgm:cxn modelId="{420CE103-D77E-40F2-BD99-BD0CA700EDCD}" type="presOf" srcId="{2937D267-FAAA-4516-A85B-977E1A801D81}" destId="{F4EE9F12-6994-449D-A66E-4A03413CB0B2}" srcOrd="0" destOrd="0" presId="urn:microsoft.com/office/officeart/2005/8/layout/cycle8"/>
    <dgm:cxn modelId="{CA36035C-712D-486A-891B-69F1C2DCFE4B}" srcId="{0144B663-17F6-4353-BC88-2A34C3277F65}" destId="{66657AA4-80F3-4DAD-9B8F-256C53358214}" srcOrd="2" destOrd="0" parTransId="{2BF7EC93-B3F2-4E81-88BE-95F02147CC29}" sibTransId="{78F1234F-F31F-46D0-BE14-41387D4A62CB}"/>
    <dgm:cxn modelId="{BFF64ED0-6FDB-4495-B121-F66703863565}" type="presOf" srcId="{66657AA4-80F3-4DAD-9B8F-256C53358214}" destId="{6BC1DECC-0039-4090-BCD5-E04D339C0865}" srcOrd="0" destOrd="0" presId="urn:microsoft.com/office/officeart/2005/8/layout/cycle8"/>
    <dgm:cxn modelId="{681E9287-B16E-4EC3-9612-18CED10DCA1F}" type="presOf" srcId="{66657AA4-80F3-4DAD-9B8F-256C53358214}" destId="{ED74392A-45AA-46EF-9CB8-EDF0801AA428}" srcOrd="1" destOrd="0" presId="urn:microsoft.com/office/officeart/2005/8/layout/cycle8"/>
    <dgm:cxn modelId="{A1D3927F-B9DA-41B9-A9A4-1BBCC3E7BCE4}" srcId="{0144B663-17F6-4353-BC88-2A34C3277F65}" destId="{2937D267-FAAA-4516-A85B-977E1A801D81}" srcOrd="0" destOrd="0" parTransId="{4D7A96D0-172F-4E93-AA81-52AD2882A31B}" sibTransId="{5A0EF463-CAD3-4178-BC3A-AB1FD0F77F57}"/>
    <dgm:cxn modelId="{C367B0F6-1F57-4F8A-9792-6A2881DC0846}" type="presOf" srcId="{ACD79F12-A499-4067-8600-A445F028BB09}" destId="{97CF4113-68D1-41B0-89FB-F7BFDC702C53}" srcOrd="0" destOrd="0" presId="urn:microsoft.com/office/officeart/2005/8/layout/cycle8"/>
    <dgm:cxn modelId="{50046E8C-056E-4C8B-9A6A-C6152BE62AAB}" type="presParOf" srcId="{9D588BF0-1C73-4980-9406-294127B0715C}" destId="{F4EE9F12-6994-449D-A66E-4A03413CB0B2}" srcOrd="0" destOrd="0" presId="urn:microsoft.com/office/officeart/2005/8/layout/cycle8"/>
    <dgm:cxn modelId="{EC6ADA2E-6116-4EAE-BB30-502EA81347BC}" type="presParOf" srcId="{9D588BF0-1C73-4980-9406-294127B0715C}" destId="{F5234C33-D3D1-4045-9E80-F0BBEA84078E}" srcOrd="1" destOrd="0" presId="urn:microsoft.com/office/officeart/2005/8/layout/cycle8"/>
    <dgm:cxn modelId="{53FD670A-BD43-4611-BA23-87C9F6B84BF6}" type="presParOf" srcId="{9D588BF0-1C73-4980-9406-294127B0715C}" destId="{489B1A8E-F18F-4946-B0D6-8C7F6E4949B9}" srcOrd="2" destOrd="0" presId="urn:microsoft.com/office/officeart/2005/8/layout/cycle8"/>
    <dgm:cxn modelId="{FC5B163D-88BD-430D-821F-2B674B81E994}" type="presParOf" srcId="{9D588BF0-1C73-4980-9406-294127B0715C}" destId="{BB43F8DF-7C4D-4EEC-AC63-E8E043007DF3}" srcOrd="3" destOrd="0" presId="urn:microsoft.com/office/officeart/2005/8/layout/cycle8"/>
    <dgm:cxn modelId="{0855317B-5379-499C-860F-945697EEDD26}" type="presParOf" srcId="{9D588BF0-1C73-4980-9406-294127B0715C}" destId="{97CF4113-68D1-41B0-89FB-F7BFDC702C53}" srcOrd="4" destOrd="0" presId="urn:microsoft.com/office/officeart/2005/8/layout/cycle8"/>
    <dgm:cxn modelId="{B16597A2-035E-473C-907E-14534D35B80F}" type="presParOf" srcId="{9D588BF0-1C73-4980-9406-294127B0715C}" destId="{212E0741-B670-41C5-86DD-A120D63D2ECE}" srcOrd="5" destOrd="0" presId="urn:microsoft.com/office/officeart/2005/8/layout/cycle8"/>
    <dgm:cxn modelId="{D8B7934E-B8BA-43F7-A702-3C14DA11DC1C}" type="presParOf" srcId="{9D588BF0-1C73-4980-9406-294127B0715C}" destId="{B7CC547C-DACD-4104-9C14-424658C71EB7}" srcOrd="6" destOrd="0" presId="urn:microsoft.com/office/officeart/2005/8/layout/cycle8"/>
    <dgm:cxn modelId="{5D368260-94C4-4EE4-BD66-C4D332277EA6}" type="presParOf" srcId="{9D588BF0-1C73-4980-9406-294127B0715C}" destId="{09522C62-5A85-4BCC-BFE7-4AD6FB96D8BF}" srcOrd="7" destOrd="0" presId="urn:microsoft.com/office/officeart/2005/8/layout/cycle8"/>
    <dgm:cxn modelId="{A6756223-0B1B-49B8-9495-4FEAD2E77B71}" type="presParOf" srcId="{9D588BF0-1C73-4980-9406-294127B0715C}" destId="{6BC1DECC-0039-4090-BCD5-E04D339C0865}" srcOrd="8" destOrd="0" presId="urn:microsoft.com/office/officeart/2005/8/layout/cycle8"/>
    <dgm:cxn modelId="{067726EA-281C-4404-ADF2-7FECCAF27006}" type="presParOf" srcId="{9D588BF0-1C73-4980-9406-294127B0715C}" destId="{0468DA3C-516F-4A7E-9F6B-ED5DB7F4FC05}" srcOrd="9" destOrd="0" presId="urn:microsoft.com/office/officeart/2005/8/layout/cycle8"/>
    <dgm:cxn modelId="{1C932723-3887-4CAF-9961-CA3944470D59}" type="presParOf" srcId="{9D588BF0-1C73-4980-9406-294127B0715C}" destId="{4A0C95F5-96BA-4334-B9EA-0198E2B6C4CB}" srcOrd="10" destOrd="0" presId="urn:microsoft.com/office/officeart/2005/8/layout/cycle8"/>
    <dgm:cxn modelId="{881506D0-936B-440C-9C97-FC74CDD86228}" type="presParOf" srcId="{9D588BF0-1C73-4980-9406-294127B0715C}" destId="{ED74392A-45AA-46EF-9CB8-EDF0801AA428}" srcOrd="11" destOrd="0" presId="urn:microsoft.com/office/officeart/2005/8/layout/cycle8"/>
    <dgm:cxn modelId="{71339F7B-4370-4BE6-85A0-F3CE96D4C202}" type="presParOf" srcId="{9D588BF0-1C73-4980-9406-294127B0715C}" destId="{16D08F0C-3DD0-4857-9AE8-AA498C26ED6D}" srcOrd="12" destOrd="0" presId="urn:microsoft.com/office/officeart/2005/8/layout/cycle8"/>
    <dgm:cxn modelId="{436A35B9-709C-41FF-8775-8D95BC14EB4F}" type="presParOf" srcId="{9D588BF0-1C73-4980-9406-294127B0715C}" destId="{8C648AD1-4859-4A63-8FAD-F0CA6B8B5F88}" srcOrd="13" destOrd="0" presId="urn:microsoft.com/office/officeart/2005/8/layout/cycle8"/>
    <dgm:cxn modelId="{5A7B470E-266A-40DC-A688-8CD30E7254E2}" type="presParOf" srcId="{9D588BF0-1C73-4980-9406-294127B0715C}" destId="{06B513FF-F4A0-451E-826D-2B990DBD5A1E}" srcOrd="14" destOrd="0" presId="urn:microsoft.com/office/officeart/2005/8/layout/cycle8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0A294FC8-7C60-4B5F-871F-BAE2A9CAE90A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pPr latinLnBrk="1"/>
          <a:endParaRPr lang="ko-KR" altLang="en-US"/>
        </a:p>
      </dgm:t>
    </dgm:pt>
    <dgm:pt modelId="{6F0EF755-BC9B-432B-BA33-E32F5C3B4808}">
      <dgm:prSet phldrT="[텍스트]"/>
      <dgm:spPr/>
      <dgm:t>
        <a:bodyPr/>
        <a:lstStyle/>
        <a:p>
          <a:pPr latinLnBrk="1"/>
          <a:r>
            <a:rPr lang="ko-KR" altLang="en-US" dirty="0" smtClean="0"/>
            <a:t>말씀을 통한 평화 개혁 </a:t>
          </a:r>
          <a:endParaRPr lang="ko-KR" altLang="en-US" dirty="0"/>
        </a:p>
      </dgm:t>
    </dgm:pt>
    <dgm:pt modelId="{96A8B48D-DC0D-40D4-8803-E433805D79F0}" type="parTrans" cxnId="{E5A7BD20-52B7-4218-8E00-5BC847BD32D7}">
      <dgm:prSet/>
      <dgm:spPr/>
      <dgm:t>
        <a:bodyPr/>
        <a:lstStyle/>
        <a:p>
          <a:pPr latinLnBrk="1"/>
          <a:endParaRPr lang="ko-KR" altLang="en-US"/>
        </a:p>
      </dgm:t>
    </dgm:pt>
    <dgm:pt modelId="{B4157230-0E6C-47AC-8D01-F6B8DCE1163A}" type="sibTrans" cxnId="{E5A7BD20-52B7-4218-8E00-5BC847BD32D7}">
      <dgm:prSet/>
      <dgm:spPr/>
      <dgm:t>
        <a:bodyPr/>
        <a:lstStyle/>
        <a:p>
          <a:pPr latinLnBrk="1"/>
          <a:endParaRPr lang="ko-KR" altLang="en-US"/>
        </a:p>
      </dgm:t>
    </dgm:pt>
    <dgm:pt modelId="{2C5B94DA-50C5-4690-9FAC-AF18F6C30CD4}">
      <dgm:prSet phldrT="[텍스트]"/>
      <dgm:spPr/>
      <dgm:t>
        <a:bodyPr/>
        <a:lstStyle/>
        <a:p>
          <a:pPr latinLnBrk="1"/>
          <a:r>
            <a:rPr lang="ko-KR" altLang="en-US" dirty="0" smtClean="0"/>
            <a:t>사회 질서 존중 </a:t>
          </a:r>
          <a:endParaRPr lang="ko-KR" altLang="en-US" dirty="0"/>
        </a:p>
      </dgm:t>
    </dgm:pt>
    <dgm:pt modelId="{BEC2D9BA-E188-4A3F-BDD1-1BE3D52FE16F}" type="parTrans" cxnId="{DEBF64A5-89D4-4CAE-9E4F-0C709815F519}">
      <dgm:prSet/>
      <dgm:spPr/>
      <dgm:t>
        <a:bodyPr/>
        <a:lstStyle/>
        <a:p>
          <a:pPr latinLnBrk="1"/>
          <a:endParaRPr lang="ko-KR" altLang="en-US"/>
        </a:p>
      </dgm:t>
    </dgm:pt>
    <dgm:pt modelId="{CE2A89A3-AA3D-46AF-836B-C1334BDC579D}" type="sibTrans" cxnId="{DEBF64A5-89D4-4CAE-9E4F-0C709815F519}">
      <dgm:prSet/>
      <dgm:spPr/>
      <dgm:t>
        <a:bodyPr/>
        <a:lstStyle/>
        <a:p>
          <a:pPr latinLnBrk="1"/>
          <a:endParaRPr lang="ko-KR" altLang="en-US"/>
        </a:p>
      </dgm:t>
    </dgm:pt>
    <dgm:pt modelId="{4DE44CCE-9E36-40C1-AD03-3EBED81CC41F}">
      <dgm:prSet phldrT="[텍스트]"/>
      <dgm:spPr/>
      <dgm:t>
        <a:bodyPr/>
        <a:lstStyle/>
        <a:p>
          <a:pPr latinLnBrk="1"/>
          <a:r>
            <a:rPr lang="ko-KR" altLang="en-US" dirty="0" smtClean="0"/>
            <a:t>온건한 농민과 과격한 농민 구분</a:t>
          </a:r>
          <a:endParaRPr lang="ko-KR" altLang="en-US" dirty="0"/>
        </a:p>
      </dgm:t>
    </dgm:pt>
    <dgm:pt modelId="{6C5A6178-A1B7-4B7B-8F05-98CD132FB080}" type="parTrans" cxnId="{A36DFC82-240E-4F59-A956-FFFFC1194C13}">
      <dgm:prSet/>
      <dgm:spPr/>
      <dgm:t>
        <a:bodyPr/>
        <a:lstStyle/>
        <a:p>
          <a:pPr latinLnBrk="1"/>
          <a:endParaRPr lang="ko-KR" altLang="en-US"/>
        </a:p>
      </dgm:t>
    </dgm:pt>
    <dgm:pt modelId="{16BE16A1-292C-4450-9969-A839FD49A4DB}" type="sibTrans" cxnId="{A36DFC82-240E-4F59-A956-FFFFC1194C13}">
      <dgm:prSet/>
      <dgm:spPr/>
      <dgm:t>
        <a:bodyPr/>
        <a:lstStyle/>
        <a:p>
          <a:pPr latinLnBrk="1"/>
          <a:endParaRPr lang="ko-KR" altLang="en-US"/>
        </a:p>
      </dgm:t>
    </dgm:pt>
    <dgm:pt modelId="{B57996BD-2FEB-4134-9A3B-86F3642748AF}" type="pres">
      <dgm:prSet presAssocID="{0A294FC8-7C60-4B5F-871F-BAE2A9CAE90A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BA798A25-5B65-4E3E-8126-08910A83BCD4}" type="pres">
      <dgm:prSet presAssocID="{6F0EF755-BC9B-432B-BA33-E32F5C3B4808}" presName="parentLin" presStyleCnt="0"/>
      <dgm:spPr/>
    </dgm:pt>
    <dgm:pt modelId="{A875208F-86A1-47A2-A650-5D2E05E5EA02}" type="pres">
      <dgm:prSet presAssocID="{6F0EF755-BC9B-432B-BA33-E32F5C3B4808}" presName="parentLeftMargin" presStyleLbl="node1" presStyleIdx="0" presStyleCnt="3"/>
      <dgm:spPr/>
      <dgm:t>
        <a:bodyPr/>
        <a:lstStyle/>
        <a:p>
          <a:pPr latinLnBrk="1"/>
          <a:endParaRPr lang="ko-KR" altLang="en-US"/>
        </a:p>
      </dgm:t>
    </dgm:pt>
    <dgm:pt modelId="{5B742E20-801C-487A-9DD2-03A1E4CA0F21}" type="pres">
      <dgm:prSet presAssocID="{6F0EF755-BC9B-432B-BA33-E32F5C3B4808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38C49146-E905-43ED-BB51-B08E541A64F0}" type="pres">
      <dgm:prSet presAssocID="{6F0EF755-BC9B-432B-BA33-E32F5C3B4808}" presName="negativeSpace" presStyleCnt="0"/>
      <dgm:spPr/>
    </dgm:pt>
    <dgm:pt modelId="{CFB4D753-1C59-4EA1-9225-D36CA129939A}" type="pres">
      <dgm:prSet presAssocID="{6F0EF755-BC9B-432B-BA33-E32F5C3B4808}" presName="childText" presStyleLbl="conFgAcc1" presStyleIdx="0" presStyleCnt="3">
        <dgm:presLayoutVars>
          <dgm:bulletEnabled val="1"/>
        </dgm:presLayoutVars>
      </dgm:prSet>
      <dgm:spPr/>
    </dgm:pt>
    <dgm:pt modelId="{530DC6EC-B6D7-43DA-8CFE-AA05F93E477A}" type="pres">
      <dgm:prSet presAssocID="{B4157230-0E6C-47AC-8D01-F6B8DCE1163A}" presName="spaceBetweenRectangles" presStyleCnt="0"/>
      <dgm:spPr/>
    </dgm:pt>
    <dgm:pt modelId="{7BD59779-9BC9-4B30-BC2F-75C52A441CB0}" type="pres">
      <dgm:prSet presAssocID="{2C5B94DA-50C5-4690-9FAC-AF18F6C30CD4}" presName="parentLin" presStyleCnt="0"/>
      <dgm:spPr/>
    </dgm:pt>
    <dgm:pt modelId="{951CB52A-40A3-4227-8B71-78E9E3D01D0F}" type="pres">
      <dgm:prSet presAssocID="{2C5B94DA-50C5-4690-9FAC-AF18F6C30CD4}" presName="parentLeftMargin" presStyleLbl="node1" presStyleIdx="0" presStyleCnt="3"/>
      <dgm:spPr/>
      <dgm:t>
        <a:bodyPr/>
        <a:lstStyle/>
        <a:p>
          <a:pPr latinLnBrk="1"/>
          <a:endParaRPr lang="ko-KR" altLang="en-US"/>
        </a:p>
      </dgm:t>
    </dgm:pt>
    <dgm:pt modelId="{A8C5FD7C-534D-4D21-9C70-D71F0CBC7B48}" type="pres">
      <dgm:prSet presAssocID="{2C5B94DA-50C5-4690-9FAC-AF18F6C30CD4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CDFE954F-23CC-4D63-8011-ADA4D9FE0348}" type="pres">
      <dgm:prSet presAssocID="{2C5B94DA-50C5-4690-9FAC-AF18F6C30CD4}" presName="negativeSpace" presStyleCnt="0"/>
      <dgm:spPr/>
    </dgm:pt>
    <dgm:pt modelId="{BEB58201-F765-4C0E-A56D-7D89E9EF8312}" type="pres">
      <dgm:prSet presAssocID="{2C5B94DA-50C5-4690-9FAC-AF18F6C30CD4}" presName="childText" presStyleLbl="conFgAcc1" presStyleIdx="1" presStyleCnt="3">
        <dgm:presLayoutVars>
          <dgm:bulletEnabled val="1"/>
        </dgm:presLayoutVars>
      </dgm:prSet>
      <dgm:spPr/>
    </dgm:pt>
    <dgm:pt modelId="{2D2FA35D-519C-46C3-B9FD-DAC96A153A37}" type="pres">
      <dgm:prSet presAssocID="{CE2A89A3-AA3D-46AF-836B-C1334BDC579D}" presName="spaceBetweenRectangles" presStyleCnt="0"/>
      <dgm:spPr/>
    </dgm:pt>
    <dgm:pt modelId="{51C7EB84-180A-4151-871C-4DBDE2CD0ECA}" type="pres">
      <dgm:prSet presAssocID="{4DE44CCE-9E36-40C1-AD03-3EBED81CC41F}" presName="parentLin" presStyleCnt="0"/>
      <dgm:spPr/>
    </dgm:pt>
    <dgm:pt modelId="{3A042DB8-7F7E-4F3F-BDCB-7F84F410E8A5}" type="pres">
      <dgm:prSet presAssocID="{4DE44CCE-9E36-40C1-AD03-3EBED81CC41F}" presName="parentLeftMargin" presStyleLbl="node1" presStyleIdx="1" presStyleCnt="3"/>
      <dgm:spPr/>
      <dgm:t>
        <a:bodyPr/>
        <a:lstStyle/>
        <a:p>
          <a:pPr latinLnBrk="1"/>
          <a:endParaRPr lang="ko-KR" altLang="en-US"/>
        </a:p>
      </dgm:t>
    </dgm:pt>
    <dgm:pt modelId="{DB631CC4-7110-49F9-993E-8A872042CE80}" type="pres">
      <dgm:prSet presAssocID="{4DE44CCE-9E36-40C1-AD03-3EBED81CC41F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3D0A1CCB-E85A-413E-BFD8-E3486822715E}" type="pres">
      <dgm:prSet presAssocID="{4DE44CCE-9E36-40C1-AD03-3EBED81CC41F}" presName="negativeSpace" presStyleCnt="0"/>
      <dgm:spPr/>
    </dgm:pt>
    <dgm:pt modelId="{F9C3B059-D0F5-4753-9285-A9FFCBEF45BC}" type="pres">
      <dgm:prSet presAssocID="{4DE44CCE-9E36-40C1-AD03-3EBED81CC41F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A17398BD-B412-4F5F-8AD4-BAB31673FCD1}" type="presOf" srcId="{4DE44CCE-9E36-40C1-AD03-3EBED81CC41F}" destId="{DB631CC4-7110-49F9-993E-8A872042CE80}" srcOrd="1" destOrd="0" presId="urn:microsoft.com/office/officeart/2005/8/layout/list1"/>
    <dgm:cxn modelId="{A36DFC82-240E-4F59-A956-FFFFC1194C13}" srcId="{0A294FC8-7C60-4B5F-871F-BAE2A9CAE90A}" destId="{4DE44CCE-9E36-40C1-AD03-3EBED81CC41F}" srcOrd="2" destOrd="0" parTransId="{6C5A6178-A1B7-4B7B-8F05-98CD132FB080}" sibTransId="{16BE16A1-292C-4450-9969-A839FD49A4DB}"/>
    <dgm:cxn modelId="{796DEF1F-868A-4354-B9B3-C8A4CC718C19}" type="presOf" srcId="{2C5B94DA-50C5-4690-9FAC-AF18F6C30CD4}" destId="{A8C5FD7C-534D-4D21-9C70-D71F0CBC7B48}" srcOrd="1" destOrd="0" presId="urn:microsoft.com/office/officeart/2005/8/layout/list1"/>
    <dgm:cxn modelId="{4112472D-77D2-44A6-A1A2-F577541918D0}" type="presOf" srcId="{4DE44CCE-9E36-40C1-AD03-3EBED81CC41F}" destId="{3A042DB8-7F7E-4F3F-BDCB-7F84F410E8A5}" srcOrd="0" destOrd="0" presId="urn:microsoft.com/office/officeart/2005/8/layout/list1"/>
    <dgm:cxn modelId="{22619FB2-CAF0-4B69-9292-39053FEE471D}" type="presOf" srcId="{2C5B94DA-50C5-4690-9FAC-AF18F6C30CD4}" destId="{951CB52A-40A3-4227-8B71-78E9E3D01D0F}" srcOrd="0" destOrd="0" presId="urn:microsoft.com/office/officeart/2005/8/layout/list1"/>
    <dgm:cxn modelId="{AEF48035-912D-44EC-AA77-945B9E87F9B6}" type="presOf" srcId="{6F0EF755-BC9B-432B-BA33-E32F5C3B4808}" destId="{A875208F-86A1-47A2-A650-5D2E05E5EA02}" srcOrd="0" destOrd="0" presId="urn:microsoft.com/office/officeart/2005/8/layout/list1"/>
    <dgm:cxn modelId="{DEBF64A5-89D4-4CAE-9E4F-0C709815F519}" srcId="{0A294FC8-7C60-4B5F-871F-BAE2A9CAE90A}" destId="{2C5B94DA-50C5-4690-9FAC-AF18F6C30CD4}" srcOrd="1" destOrd="0" parTransId="{BEC2D9BA-E188-4A3F-BDD1-1BE3D52FE16F}" sibTransId="{CE2A89A3-AA3D-46AF-836B-C1334BDC579D}"/>
    <dgm:cxn modelId="{9E0FFCBD-E171-4685-A9BF-5FCDE368DA2E}" type="presOf" srcId="{0A294FC8-7C60-4B5F-871F-BAE2A9CAE90A}" destId="{B57996BD-2FEB-4134-9A3B-86F3642748AF}" srcOrd="0" destOrd="0" presId="urn:microsoft.com/office/officeart/2005/8/layout/list1"/>
    <dgm:cxn modelId="{914B6693-BEE9-4323-B0F3-8CE314821BED}" type="presOf" srcId="{6F0EF755-BC9B-432B-BA33-E32F5C3B4808}" destId="{5B742E20-801C-487A-9DD2-03A1E4CA0F21}" srcOrd="1" destOrd="0" presId="urn:microsoft.com/office/officeart/2005/8/layout/list1"/>
    <dgm:cxn modelId="{E5A7BD20-52B7-4218-8E00-5BC847BD32D7}" srcId="{0A294FC8-7C60-4B5F-871F-BAE2A9CAE90A}" destId="{6F0EF755-BC9B-432B-BA33-E32F5C3B4808}" srcOrd="0" destOrd="0" parTransId="{96A8B48D-DC0D-40D4-8803-E433805D79F0}" sibTransId="{B4157230-0E6C-47AC-8D01-F6B8DCE1163A}"/>
    <dgm:cxn modelId="{8761F8C0-E784-49FD-8230-878F00E7178B}" type="presParOf" srcId="{B57996BD-2FEB-4134-9A3B-86F3642748AF}" destId="{BA798A25-5B65-4E3E-8126-08910A83BCD4}" srcOrd="0" destOrd="0" presId="urn:microsoft.com/office/officeart/2005/8/layout/list1"/>
    <dgm:cxn modelId="{38D877DD-E1DB-4554-B608-19A03532B748}" type="presParOf" srcId="{BA798A25-5B65-4E3E-8126-08910A83BCD4}" destId="{A875208F-86A1-47A2-A650-5D2E05E5EA02}" srcOrd="0" destOrd="0" presId="urn:microsoft.com/office/officeart/2005/8/layout/list1"/>
    <dgm:cxn modelId="{EC252D00-38CC-4F30-B7EF-42181BA97F71}" type="presParOf" srcId="{BA798A25-5B65-4E3E-8126-08910A83BCD4}" destId="{5B742E20-801C-487A-9DD2-03A1E4CA0F21}" srcOrd="1" destOrd="0" presId="urn:microsoft.com/office/officeart/2005/8/layout/list1"/>
    <dgm:cxn modelId="{94F724D3-9773-4A10-B780-7629A72D4B25}" type="presParOf" srcId="{B57996BD-2FEB-4134-9A3B-86F3642748AF}" destId="{38C49146-E905-43ED-BB51-B08E541A64F0}" srcOrd="1" destOrd="0" presId="urn:microsoft.com/office/officeart/2005/8/layout/list1"/>
    <dgm:cxn modelId="{3DC92C0C-DF7D-44EC-AE5C-B4C95B8BFF96}" type="presParOf" srcId="{B57996BD-2FEB-4134-9A3B-86F3642748AF}" destId="{CFB4D753-1C59-4EA1-9225-D36CA129939A}" srcOrd="2" destOrd="0" presId="urn:microsoft.com/office/officeart/2005/8/layout/list1"/>
    <dgm:cxn modelId="{95666FAE-8948-4822-AE1D-7BF5DF501B05}" type="presParOf" srcId="{B57996BD-2FEB-4134-9A3B-86F3642748AF}" destId="{530DC6EC-B6D7-43DA-8CFE-AA05F93E477A}" srcOrd="3" destOrd="0" presId="urn:microsoft.com/office/officeart/2005/8/layout/list1"/>
    <dgm:cxn modelId="{81C083F6-4E28-446C-8CB1-C091871B5E09}" type="presParOf" srcId="{B57996BD-2FEB-4134-9A3B-86F3642748AF}" destId="{7BD59779-9BC9-4B30-BC2F-75C52A441CB0}" srcOrd="4" destOrd="0" presId="urn:microsoft.com/office/officeart/2005/8/layout/list1"/>
    <dgm:cxn modelId="{0ABCD823-4DBE-449B-957A-F66027A05C0A}" type="presParOf" srcId="{7BD59779-9BC9-4B30-BC2F-75C52A441CB0}" destId="{951CB52A-40A3-4227-8B71-78E9E3D01D0F}" srcOrd="0" destOrd="0" presId="urn:microsoft.com/office/officeart/2005/8/layout/list1"/>
    <dgm:cxn modelId="{BA535222-3C72-47F7-9521-8006CF8F2ABA}" type="presParOf" srcId="{7BD59779-9BC9-4B30-BC2F-75C52A441CB0}" destId="{A8C5FD7C-534D-4D21-9C70-D71F0CBC7B48}" srcOrd="1" destOrd="0" presId="urn:microsoft.com/office/officeart/2005/8/layout/list1"/>
    <dgm:cxn modelId="{284FC8CF-614D-467A-9A38-064979849F19}" type="presParOf" srcId="{B57996BD-2FEB-4134-9A3B-86F3642748AF}" destId="{CDFE954F-23CC-4D63-8011-ADA4D9FE0348}" srcOrd="5" destOrd="0" presId="urn:microsoft.com/office/officeart/2005/8/layout/list1"/>
    <dgm:cxn modelId="{40ABED9D-CC2A-42E6-A5E3-B0876F41F795}" type="presParOf" srcId="{B57996BD-2FEB-4134-9A3B-86F3642748AF}" destId="{BEB58201-F765-4C0E-A56D-7D89E9EF8312}" srcOrd="6" destOrd="0" presId="urn:microsoft.com/office/officeart/2005/8/layout/list1"/>
    <dgm:cxn modelId="{B48C6825-7EB9-4295-9C32-6CCD69AA818D}" type="presParOf" srcId="{B57996BD-2FEB-4134-9A3B-86F3642748AF}" destId="{2D2FA35D-519C-46C3-B9FD-DAC96A153A37}" srcOrd="7" destOrd="0" presId="urn:microsoft.com/office/officeart/2005/8/layout/list1"/>
    <dgm:cxn modelId="{13D0423F-6618-47C4-8043-0BFD2E32C4DE}" type="presParOf" srcId="{B57996BD-2FEB-4134-9A3B-86F3642748AF}" destId="{51C7EB84-180A-4151-871C-4DBDE2CD0ECA}" srcOrd="8" destOrd="0" presId="urn:microsoft.com/office/officeart/2005/8/layout/list1"/>
    <dgm:cxn modelId="{A734EA63-99E3-4EB1-BEB1-6A34CCBB645C}" type="presParOf" srcId="{51C7EB84-180A-4151-871C-4DBDE2CD0ECA}" destId="{3A042DB8-7F7E-4F3F-BDCB-7F84F410E8A5}" srcOrd="0" destOrd="0" presId="urn:microsoft.com/office/officeart/2005/8/layout/list1"/>
    <dgm:cxn modelId="{BE612469-86A8-47CA-A209-935A90EAA9E8}" type="presParOf" srcId="{51C7EB84-180A-4151-871C-4DBDE2CD0ECA}" destId="{DB631CC4-7110-49F9-993E-8A872042CE80}" srcOrd="1" destOrd="0" presId="urn:microsoft.com/office/officeart/2005/8/layout/list1"/>
    <dgm:cxn modelId="{3F0040A3-4B19-4D72-BB0C-945281FD4EB3}" type="presParOf" srcId="{B57996BD-2FEB-4134-9A3B-86F3642748AF}" destId="{3D0A1CCB-E85A-413E-BFD8-E3486822715E}" srcOrd="9" destOrd="0" presId="urn:microsoft.com/office/officeart/2005/8/layout/list1"/>
    <dgm:cxn modelId="{D9007700-D816-4F5D-9ED9-FB17FE1C7148}" type="presParOf" srcId="{B57996BD-2FEB-4134-9A3B-86F3642748AF}" destId="{F9C3B059-D0F5-4753-9285-A9FFCBEF45BC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342201D-7EEA-40C0-896D-F209BD991DBE}">
      <dsp:nvSpPr>
        <dsp:cNvPr id="0" name=""/>
        <dsp:cNvSpPr/>
      </dsp:nvSpPr>
      <dsp:spPr>
        <a:xfrm>
          <a:off x="0" y="294792"/>
          <a:ext cx="7521575" cy="81563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l" defTabSz="11557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2600" kern="1200" dirty="0" smtClean="0"/>
            <a:t>하나님이 명령하신 것 이외에는 어떤 선행도 없다</a:t>
          </a:r>
          <a:r>
            <a:rPr lang="en-US" altLang="ko-KR" sz="2600" kern="1200" dirty="0" smtClean="0"/>
            <a:t>.</a:t>
          </a:r>
          <a:endParaRPr lang="ko-KR" altLang="en-US" sz="2600" kern="1200" dirty="0"/>
        </a:p>
      </dsp:txBody>
      <dsp:txXfrm>
        <a:off x="39816" y="334608"/>
        <a:ext cx="7441943" cy="736004"/>
      </dsp:txXfrm>
    </dsp:sp>
    <dsp:sp modelId="{26B56F62-AA25-4167-AF8B-96A8AE24E042}">
      <dsp:nvSpPr>
        <dsp:cNvPr id="0" name=""/>
        <dsp:cNvSpPr/>
      </dsp:nvSpPr>
      <dsp:spPr>
        <a:xfrm>
          <a:off x="0" y="1110428"/>
          <a:ext cx="7521575" cy="47092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38810" tIns="33020" rIns="184912" bIns="33020" numCol="1" spcCol="1270" anchor="t" anchorCtr="0">
          <a:noAutofit/>
        </a:bodyPr>
        <a:lstStyle/>
        <a:p>
          <a:pPr marL="228600" lvl="1" indent="-228600" algn="l" defTabSz="889000" latinLnBrk="1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ko-KR" altLang="en-US" sz="2000" kern="1200" dirty="0" smtClean="0"/>
            <a:t>수도사들의 계율을 수행함으로써 완전에 도달할 수 있다</a:t>
          </a:r>
          <a:r>
            <a:rPr lang="en-US" altLang="ko-KR" sz="2000" kern="1200" smtClean="0"/>
            <a:t>. </a:t>
          </a:r>
          <a:endParaRPr lang="ko-KR" altLang="en-US" sz="2000" kern="1200"/>
        </a:p>
      </dsp:txBody>
      <dsp:txXfrm>
        <a:off x="0" y="1110428"/>
        <a:ext cx="7521575" cy="470925"/>
      </dsp:txXfrm>
    </dsp:sp>
    <dsp:sp modelId="{09F1E469-C103-4DB2-9FCB-030CA3853587}">
      <dsp:nvSpPr>
        <dsp:cNvPr id="0" name=""/>
        <dsp:cNvSpPr/>
      </dsp:nvSpPr>
      <dsp:spPr>
        <a:xfrm>
          <a:off x="0" y="1581353"/>
          <a:ext cx="7521575" cy="81563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l" defTabSz="11557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2600" kern="1200" dirty="0" smtClean="0"/>
            <a:t>신앙 외에는 어떤 선행도 없다는 확신이다</a:t>
          </a:r>
          <a:r>
            <a:rPr lang="en-US" altLang="ko-KR" sz="2600" kern="1200" dirty="0" smtClean="0"/>
            <a:t>. </a:t>
          </a:r>
          <a:endParaRPr lang="ko-KR" altLang="en-US" sz="2600" kern="1200" dirty="0"/>
        </a:p>
      </dsp:txBody>
      <dsp:txXfrm>
        <a:off x="39816" y="1621169"/>
        <a:ext cx="7441943" cy="736004"/>
      </dsp:txXfrm>
    </dsp:sp>
    <dsp:sp modelId="{E8FCB6E2-CEC7-4D85-9223-C27DF2DE2D1E}">
      <dsp:nvSpPr>
        <dsp:cNvPr id="0" name=""/>
        <dsp:cNvSpPr/>
      </dsp:nvSpPr>
      <dsp:spPr>
        <a:xfrm>
          <a:off x="0" y="2396989"/>
          <a:ext cx="7521575" cy="88803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38810" tIns="33020" rIns="184912" bIns="33020" numCol="1" spcCol="1270" anchor="t" anchorCtr="0">
          <a:noAutofit/>
        </a:bodyPr>
        <a:lstStyle/>
        <a:p>
          <a:pPr marL="228600" lvl="1" indent="-228600" algn="l" defTabSz="889000" latinLnBrk="1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ko-KR" altLang="en-US" sz="2000" kern="1200" dirty="0" smtClean="0"/>
            <a:t>당시 교회는 기도</a:t>
          </a:r>
          <a:r>
            <a:rPr lang="en-US" altLang="ko-KR" sz="2000" kern="1200" dirty="0" smtClean="0"/>
            <a:t>, </a:t>
          </a:r>
          <a:r>
            <a:rPr lang="ko-KR" altLang="en-US" sz="2000" kern="1200" dirty="0" smtClean="0"/>
            <a:t>금식</a:t>
          </a:r>
          <a:r>
            <a:rPr lang="en-US" altLang="ko-KR" sz="2000" kern="1200" dirty="0" smtClean="0"/>
            <a:t> </a:t>
          </a:r>
          <a:r>
            <a:rPr lang="ko-KR" altLang="en-US" sz="2000" kern="1200" dirty="0" smtClean="0"/>
            <a:t>등은 선행이 될 수 있지만 노동</a:t>
          </a:r>
          <a:r>
            <a:rPr lang="en-US" altLang="ko-KR" sz="2000" kern="1200" dirty="0" smtClean="0"/>
            <a:t>, </a:t>
          </a:r>
          <a:r>
            <a:rPr lang="ko-KR" altLang="en-US" sz="2000" kern="1200" dirty="0" smtClean="0"/>
            <a:t>일상의 일들을 선행으로 여기지 않았다</a:t>
          </a:r>
          <a:r>
            <a:rPr lang="en-US" altLang="ko-KR" sz="2000" kern="1200" dirty="0" smtClean="0"/>
            <a:t>. </a:t>
          </a:r>
          <a:endParaRPr lang="ko-KR" altLang="en-US" sz="2000" kern="1200" dirty="0"/>
        </a:p>
      </dsp:txBody>
      <dsp:txXfrm>
        <a:off x="0" y="2396989"/>
        <a:ext cx="7521575" cy="88803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C128007-7352-4064-B479-0EB334C42AAF}">
      <dsp:nvSpPr>
        <dsp:cNvPr id="0" name=""/>
        <dsp:cNvSpPr/>
      </dsp:nvSpPr>
      <dsp:spPr>
        <a:xfrm>
          <a:off x="3352" y="0"/>
          <a:ext cx="2011680" cy="1950720"/>
        </a:xfrm>
        <a:prstGeom prst="upArrow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1488057-A5BD-4818-A3A1-9F67D2B9AAA7}">
      <dsp:nvSpPr>
        <dsp:cNvPr id="0" name=""/>
        <dsp:cNvSpPr/>
      </dsp:nvSpPr>
      <dsp:spPr>
        <a:xfrm>
          <a:off x="2075383" y="0"/>
          <a:ext cx="3413760" cy="19507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5128" tIns="0" rIns="135128" bIns="135128" numCol="1" spcCol="1270" anchor="ctr" anchorCtr="0">
          <a:noAutofit/>
        </a:bodyPr>
        <a:lstStyle/>
        <a:p>
          <a:pPr lvl="0" algn="l" defTabSz="8445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ko-KR" sz="1900" kern="1200" dirty="0" smtClean="0"/>
            <a:t>1. </a:t>
          </a:r>
          <a:r>
            <a:rPr lang="ko-KR" altLang="en-US" sz="1900" kern="1200" dirty="0" smtClean="0"/>
            <a:t>영적 권세 우위</a:t>
          </a:r>
          <a:endParaRPr lang="en-US" altLang="ko-KR" sz="1900" kern="1200" dirty="0" smtClean="0"/>
        </a:p>
        <a:p>
          <a:pPr lvl="0" algn="l" defTabSz="8445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ko-KR" sz="1900" kern="1200" dirty="0" smtClean="0"/>
            <a:t>2. </a:t>
          </a:r>
          <a:r>
            <a:rPr lang="ko-KR" altLang="en-US" sz="1900" kern="1200" dirty="0" smtClean="0"/>
            <a:t>교황의 </a:t>
          </a:r>
          <a:r>
            <a:rPr lang="ko-KR" altLang="en-US" sz="1900" kern="1200" dirty="0" err="1" smtClean="0"/>
            <a:t>성경해석권</a:t>
          </a:r>
          <a:endParaRPr lang="en-US" altLang="ko-KR" sz="1900" kern="1200" dirty="0" smtClean="0"/>
        </a:p>
        <a:p>
          <a:pPr lvl="0" algn="l" defTabSz="8445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ko-KR" sz="1900" kern="1200" dirty="0" smtClean="0"/>
            <a:t>3. </a:t>
          </a:r>
          <a:r>
            <a:rPr lang="ko-KR" altLang="en-US" sz="1900" kern="1200" dirty="0" smtClean="0"/>
            <a:t>교황의 공의회 소집  </a:t>
          </a:r>
          <a:endParaRPr lang="en-US" altLang="ko-KR" sz="1900" kern="1200" dirty="0" smtClean="0"/>
        </a:p>
        <a:p>
          <a:pPr lvl="0" algn="l" defTabSz="8445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ko-KR" altLang="en-US" sz="1900" kern="1200" dirty="0"/>
        </a:p>
      </dsp:txBody>
      <dsp:txXfrm>
        <a:off x="2075383" y="0"/>
        <a:ext cx="3413760" cy="1950720"/>
      </dsp:txXfrm>
    </dsp:sp>
    <dsp:sp modelId="{C5AE4A97-AF50-40A4-B6DB-58FCE17E0F07}">
      <dsp:nvSpPr>
        <dsp:cNvPr id="0" name=""/>
        <dsp:cNvSpPr/>
      </dsp:nvSpPr>
      <dsp:spPr>
        <a:xfrm>
          <a:off x="606856" y="2113280"/>
          <a:ext cx="2011680" cy="1950720"/>
        </a:xfrm>
        <a:prstGeom prst="downArrow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B158538-AB1B-48F3-9E6A-C11BC9CA32AC}">
      <dsp:nvSpPr>
        <dsp:cNvPr id="0" name=""/>
        <dsp:cNvSpPr/>
      </dsp:nvSpPr>
      <dsp:spPr>
        <a:xfrm>
          <a:off x="2678887" y="2113280"/>
          <a:ext cx="3413760" cy="19507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5128" tIns="0" rIns="135128" bIns="135128" numCol="1" spcCol="1270" anchor="ctr" anchorCtr="0">
          <a:noAutofit/>
        </a:bodyPr>
        <a:lstStyle/>
        <a:p>
          <a:pPr lvl="0" algn="l" defTabSz="8445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900" kern="1200" dirty="0" smtClean="0"/>
            <a:t>만인제사장</a:t>
          </a:r>
          <a:endParaRPr lang="ko-KR" altLang="en-US" sz="1900" kern="1200" dirty="0"/>
        </a:p>
      </dsp:txBody>
      <dsp:txXfrm>
        <a:off x="2678887" y="2113280"/>
        <a:ext cx="3413760" cy="195072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F11FCC3-C9F0-4B19-82F1-92C7FC06FFAF}">
      <dsp:nvSpPr>
        <dsp:cNvPr id="0" name=""/>
        <dsp:cNvSpPr/>
      </dsp:nvSpPr>
      <dsp:spPr>
        <a:xfrm rot="21300000">
          <a:off x="19878" y="1398495"/>
          <a:ext cx="7481818" cy="782820"/>
        </a:xfrm>
        <a:prstGeom prst="mathMinus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5FCECDC-E1BF-4E8A-8E95-D0F2BD66F9D4}">
      <dsp:nvSpPr>
        <dsp:cNvPr id="0" name=""/>
        <dsp:cNvSpPr/>
      </dsp:nvSpPr>
      <dsp:spPr>
        <a:xfrm>
          <a:off x="902589" y="178990"/>
          <a:ext cx="2256472" cy="1431924"/>
        </a:xfrm>
        <a:prstGeom prst="downArrow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834989D-3238-47AF-8C03-31B67C946F58}">
      <dsp:nvSpPr>
        <dsp:cNvPr id="0" name=""/>
        <dsp:cNvSpPr/>
      </dsp:nvSpPr>
      <dsp:spPr>
        <a:xfrm>
          <a:off x="3986434" y="0"/>
          <a:ext cx="2406904" cy="150352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2024" tIns="192024" rIns="192024" bIns="192024" numCol="1" spcCol="1270" anchor="ctr" anchorCtr="0">
          <a:noAutofit/>
        </a:bodyPr>
        <a:lstStyle/>
        <a:p>
          <a:pPr lvl="0" algn="ctr" defTabSz="12001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2700" kern="1200" dirty="0" smtClean="0"/>
            <a:t>로마가톨릭</a:t>
          </a:r>
          <a:r>
            <a:rPr lang="en-US" altLang="ko-KR" sz="2700" kern="1200" dirty="0" smtClean="0"/>
            <a:t>- 7</a:t>
          </a:r>
          <a:r>
            <a:rPr lang="ko-KR" altLang="en-US" sz="2700" kern="1200" dirty="0" smtClean="0"/>
            <a:t>성례</a:t>
          </a:r>
          <a:endParaRPr lang="ko-KR" altLang="en-US" sz="2700" kern="1200" dirty="0"/>
        </a:p>
      </dsp:txBody>
      <dsp:txXfrm>
        <a:off x="3986434" y="0"/>
        <a:ext cx="2406904" cy="1503521"/>
      </dsp:txXfrm>
    </dsp:sp>
    <dsp:sp modelId="{15501244-8FFE-4A60-9F68-7342D51B240A}">
      <dsp:nvSpPr>
        <dsp:cNvPr id="0" name=""/>
        <dsp:cNvSpPr/>
      </dsp:nvSpPr>
      <dsp:spPr>
        <a:xfrm>
          <a:off x="4362513" y="1968896"/>
          <a:ext cx="2256472" cy="1431924"/>
        </a:xfrm>
        <a:prstGeom prst="upArrow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5CC656F-39A1-4EC1-887A-964E5794C389}">
      <dsp:nvSpPr>
        <dsp:cNvPr id="0" name=""/>
        <dsp:cNvSpPr/>
      </dsp:nvSpPr>
      <dsp:spPr>
        <a:xfrm>
          <a:off x="1128236" y="2076290"/>
          <a:ext cx="2406904" cy="150352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2024" tIns="192024" rIns="192024" bIns="192024" numCol="1" spcCol="1270" anchor="ctr" anchorCtr="0">
          <a:noAutofit/>
        </a:bodyPr>
        <a:lstStyle/>
        <a:p>
          <a:pPr lvl="0" algn="ctr" defTabSz="12001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2700" kern="1200" dirty="0" smtClean="0"/>
            <a:t>루터 </a:t>
          </a:r>
          <a:r>
            <a:rPr lang="en-US" altLang="ko-KR" sz="2700" kern="1200" dirty="0" smtClean="0"/>
            <a:t>– </a:t>
          </a:r>
          <a:r>
            <a:rPr lang="ko-KR" altLang="en-US" sz="2700" kern="1200" dirty="0" smtClean="0"/>
            <a:t>성찬</a:t>
          </a:r>
          <a:r>
            <a:rPr lang="en-US" altLang="ko-KR" sz="2700" kern="1200" dirty="0" smtClean="0"/>
            <a:t>, </a:t>
          </a:r>
          <a:r>
            <a:rPr lang="ko-KR" altLang="en-US" sz="2700" kern="1200" dirty="0" smtClean="0"/>
            <a:t>세례</a:t>
          </a:r>
          <a:r>
            <a:rPr lang="en-US" altLang="ko-KR" sz="2700" kern="1200" dirty="0" smtClean="0"/>
            <a:t>, </a:t>
          </a:r>
          <a:r>
            <a:rPr lang="ko-KR" altLang="en-US" sz="2700" kern="1200" dirty="0" smtClean="0"/>
            <a:t>회개 </a:t>
          </a:r>
          <a:endParaRPr lang="en-US" altLang="ko-KR" sz="2700" kern="1200" dirty="0" smtClean="0"/>
        </a:p>
      </dsp:txBody>
      <dsp:txXfrm>
        <a:off x="1128236" y="2076290"/>
        <a:ext cx="2406904" cy="1503521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EBE67ED-4506-46BE-9A1A-07D009D1A321}">
      <dsp:nvSpPr>
        <dsp:cNvPr id="0" name=""/>
        <dsp:cNvSpPr/>
      </dsp:nvSpPr>
      <dsp:spPr>
        <a:xfrm>
          <a:off x="1493877" y="270500"/>
          <a:ext cx="4259057" cy="4258965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2200" kern="1200" dirty="0" smtClean="0"/>
            <a:t>문자적 해석</a:t>
          </a:r>
          <a:r>
            <a:rPr lang="en-US" altLang="ko-KR" sz="2200" kern="1200" dirty="0" smtClean="0"/>
            <a:t>-</a:t>
          </a:r>
        </a:p>
        <a:p>
          <a:pPr lvl="0" algn="ctr" defTabSz="9779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2200" kern="1200" dirty="0" smtClean="0"/>
            <a:t>거룩한 안식일</a:t>
          </a:r>
          <a:endParaRPr lang="en-US" altLang="ko-KR" sz="2200" kern="1200" dirty="0" smtClean="0"/>
        </a:p>
        <a:p>
          <a:pPr lvl="0" algn="ctr" defTabSz="9779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2200" kern="1200" dirty="0" smtClean="0"/>
            <a:t> 우상숭배금지</a:t>
          </a:r>
          <a:endParaRPr lang="en-US" altLang="ko-KR" sz="2200" kern="1200" dirty="0" smtClean="0"/>
        </a:p>
      </dsp:txBody>
      <dsp:txXfrm>
        <a:off x="2117601" y="894211"/>
        <a:ext cx="3011609" cy="3011543"/>
      </dsp:txXfrm>
    </dsp:sp>
    <dsp:sp modelId="{A0C571E8-686D-4583-A719-6860EACFD4EB}">
      <dsp:nvSpPr>
        <dsp:cNvPr id="0" name=""/>
        <dsp:cNvSpPr/>
      </dsp:nvSpPr>
      <dsp:spPr>
        <a:xfrm>
          <a:off x="3924003" y="76458"/>
          <a:ext cx="473668" cy="47366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4B8CB2D-DC81-4B51-AEAF-1C59D27FD43A}">
      <dsp:nvSpPr>
        <dsp:cNvPr id="0" name=""/>
        <dsp:cNvSpPr/>
      </dsp:nvSpPr>
      <dsp:spPr>
        <a:xfrm>
          <a:off x="2802407" y="4213028"/>
          <a:ext cx="342974" cy="34330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10F30C4-719A-4374-8819-73AB55E3D701}">
      <dsp:nvSpPr>
        <dsp:cNvPr id="0" name=""/>
        <dsp:cNvSpPr/>
      </dsp:nvSpPr>
      <dsp:spPr>
        <a:xfrm>
          <a:off x="6026997" y="1998963"/>
          <a:ext cx="342974" cy="34330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00471CF-20D1-4697-A452-96BF19BEDE5F}">
      <dsp:nvSpPr>
        <dsp:cNvPr id="0" name=""/>
        <dsp:cNvSpPr/>
      </dsp:nvSpPr>
      <dsp:spPr>
        <a:xfrm>
          <a:off x="4385791" y="4578224"/>
          <a:ext cx="473668" cy="47366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CE2E63F-1B66-4F0E-96C4-33971567813F}">
      <dsp:nvSpPr>
        <dsp:cNvPr id="0" name=""/>
        <dsp:cNvSpPr/>
      </dsp:nvSpPr>
      <dsp:spPr>
        <a:xfrm>
          <a:off x="2899834" y="749633"/>
          <a:ext cx="342974" cy="34330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0BBE9FC-87A9-4240-9790-E8C003288545}">
      <dsp:nvSpPr>
        <dsp:cNvPr id="0" name=""/>
        <dsp:cNvSpPr/>
      </dsp:nvSpPr>
      <dsp:spPr>
        <a:xfrm>
          <a:off x="1818634" y="2713434"/>
          <a:ext cx="342974" cy="34330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79CAB83-5318-44C1-9CCE-A5A0BA1424AB}">
      <dsp:nvSpPr>
        <dsp:cNvPr id="0" name=""/>
        <dsp:cNvSpPr/>
      </dsp:nvSpPr>
      <dsp:spPr>
        <a:xfrm>
          <a:off x="163170" y="1039203"/>
          <a:ext cx="1731504" cy="173095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2200" kern="1200" dirty="0" smtClean="0"/>
            <a:t>미사</a:t>
          </a:r>
          <a:endParaRPr lang="en-US" altLang="ko-KR" sz="2200" kern="1200" dirty="0" smtClean="0"/>
        </a:p>
        <a:p>
          <a:pPr lvl="0" algn="ctr" defTabSz="9779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2200" kern="1200" dirty="0" smtClean="0"/>
            <a:t>개혁</a:t>
          </a:r>
          <a:endParaRPr lang="en-US" altLang="ko-KR" sz="2200" kern="1200" dirty="0" smtClean="0"/>
        </a:p>
      </dsp:txBody>
      <dsp:txXfrm>
        <a:off x="416743" y="1292695"/>
        <a:ext cx="1224358" cy="1223967"/>
      </dsp:txXfrm>
    </dsp:sp>
    <dsp:sp modelId="{D1331890-A750-454F-B419-279414026540}">
      <dsp:nvSpPr>
        <dsp:cNvPr id="0" name=""/>
        <dsp:cNvSpPr/>
      </dsp:nvSpPr>
      <dsp:spPr>
        <a:xfrm>
          <a:off x="3444790" y="764560"/>
          <a:ext cx="473668" cy="47366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A5A778B-97DC-470A-998D-940FE6BCEB24}">
      <dsp:nvSpPr>
        <dsp:cNvPr id="0" name=""/>
        <dsp:cNvSpPr/>
      </dsp:nvSpPr>
      <dsp:spPr>
        <a:xfrm>
          <a:off x="325548" y="3277648"/>
          <a:ext cx="856247" cy="85627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563324D-A24C-4E07-A53A-0A2418E5F9AA}">
      <dsp:nvSpPr>
        <dsp:cNvPr id="0" name=""/>
        <dsp:cNvSpPr/>
      </dsp:nvSpPr>
      <dsp:spPr>
        <a:xfrm>
          <a:off x="6189375" y="224726"/>
          <a:ext cx="1731504" cy="173095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2200" kern="1200" dirty="0" smtClean="0"/>
            <a:t>성상</a:t>
          </a:r>
          <a:endParaRPr lang="en-US" altLang="ko-KR" sz="2200" kern="1200" dirty="0" smtClean="0"/>
        </a:p>
        <a:p>
          <a:pPr lvl="0" algn="ctr" defTabSz="9779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2200" kern="1200" dirty="0" smtClean="0"/>
            <a:t>파괴</a:t>
          </a:r>
          <a:endParaRPr lang="ko-KR" altLang="en-US" sz="2200" kern="1200" dirty="0"/>
        </a:p>
      </dsp:txBody>
      <dsp:txXfrm>
        <a:off x="6442948" y="478218"/>
        <a:ext cx="1224358" cy="1223967"/>
      </dsp:txXfrm>
    </dsp:sp>
    <dsp:sp modelId="{5B58F1A1-84BE-4422-AB88-8D7D2D831A49}">
      <dsp:nvSpPr>
        <dsp:cNvPr id="0" name=""/>
        <dsp:cNvSpPr/>
      </dsp:nvSpPr>
      <dsp:spPr>
        <a:xfrm>
          <a:off x="5417089" y="1419823"/>
          <a:ext cx="473668" cy="47366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4069BA4-10DC-4A40-BD12-5C651EE611FE}">
      <dsp:nvSpPr>
        <dsp:cNvPr id="0" name=""/>
        <dsp:cNvSpPr/>
      </dsp:nvSpPr>
      <dsp:spPr>
        <a:xfrm>
          <a:off x="0" y="4296615"/>
          <a:ext cx="342974" cy="34330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E5441B2-170A-4BCF-A732-0B03E829F106}">
      <dsp:nvSpPr>
        <dsp:cNvPr id="0" name=""/>
        <dsp:cNvSpPr/>
      </dsp:nvSpPr>
      <dsp:spPr>
        <a:xfrm>
          <a:off x="3420235" y="3808028"/>
          <a:ext cx="342974" cy="34330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C93E1B6-702D-46F9-ABD3-FCC579156B50}">
      <dsp:nvSpPr>
        <dsp:cNvPr id="0" name=""/>
        <dsp:cNvSpPr/>
      </dsp:nvSpPr>
      <dsp:spPr>
        <a:xfrm>
          <a:off x="3008630" y="436"/>
          <a:ext cx="4512945" cy="1704256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605" tIns="14605" rIns="14605" bIns="14605" numCol="1" spcCol="1270" anchor="t" anchorCtr="0">
          <a:noAutofit/>
        </a:bodyPr>
        <a:lstStyle/>
        <a:p>
          <a:pPr marL="228600" lvl="1" indent="-228600" algn="l" defTabSz="10223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2300" kern="1200" dirty="0" smtClean="0"/>
            <a:t>성상의 상징적 의미 수용</a:t>
          </a:r>
          <a:endParaRPr lang="ko-KR" altLang="en-US" sz="2300" kern="1200" dirty="0"/>
        </a:p>
        <a:p>
          <a:pPr marL="228600" lvl="1" indent="-228600" algn="l" defTabSz="10223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2300" kern="1200" dirty="0" smtClean="0"/>
            <a:t>성상을 대하는 태도가 문제</a:t>
          </a:r>
          <a:endParaRPr lang="ko-KR" altLang="en-US" sz="2300" kern="1200" dirty="0"/>
        </a:p>
      </dsp:txBody>
      <dsp:txXfrm>
        <a:off x="3008630" y="213468"/>
        <a:ext cx="3873849" cy="1278192"/>
      </dsp:txXfrm>
    </dsp:sp>
    <dsp:sp modelId="{4980983E-F2A7-4197-8582-D6F31FE77494}">
      <dsp:nvSpPr>
        <dsp:cNvPr id="0" name=""/>
        <dsp:cNvSpPr/>
      </dsp:nvSpPr>
      <dsp:spPr>
        <a:xfrm>
          <a:off x="0" y="436"/>
          <a:ext cx="3008630" cy="170425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2880" tIns="91440" rIns="182880" bIns="91440" numCol="1" spcCol="1270" anchor="ctr" anchorCtr="0">
          <a:noAutofit/>
        </a:bodyPr>
        <a:lstStyle/>
        <a:p>
          <a:pPr lvl="0" algn="ctr" defTabSz="21336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4800" kern="1200" dirty="0" smtClean="0"/>
            <a:t>숭배자</a:t>
          </a:r>
          <a:endParaRPr lang="en-US" altLang="ko-KR" sz="4800" kern="1200" dirty="0" smtClean="0"/>
        </a:p>
      </dsp:txBody>
      <dsp:txXfrm>
        <a:off x="83195" y="83631"/>
        <a:ext cx="2842240" cy="1537866"/>
      </dsp:txXfrm>
    </dsp:sp>
    <dsp:sp modelId="{31A721E8-5C35-4337-AA4E-9F831C3A4958}">
      <dsp:nvSpPr>
        <dsp:cNvPr id="0" name=""/>
        <dsp:cNvSpPr/>
      </dsp:nvSpPr>
      <dsp:spPr>
        <a:xfrm>
          <a:off x="3008630" y="1875118"/>
          <a:ext cx="4512945" cy="1704256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605" tIns="14605" rIns="14605" bIns="14605" numCol="1" spcCol="1270" anchor="t" anchorCtr="0">
          <a:noAutofit/>
        </a:bodyPr>
        <a:lstStyle/>
        <a:p>
          <a:pPr marL="228600" lvl="1" indent="-228600" algn="l" defTabSz="10223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2300" kern="1200" dirty="0" smtClean="0"/>
            <a:t>신앙이 약한 자에 대한 배려</a:t>
          </a:r>
          <a:endParaRPr lang="ko-KR" altLang="en-US" sz="2300" kern="1200" dirty="0"/>
        </a:p>
        <a:p>
          <a:pPr marL="228600" lvl="1" indent="-228600" algn="l" defTabSz="10223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altLang="ko-KR" sz="2300" kern="1200" dirty="0" smtClean="0"/>
            <a:t> </a:t>
          </a:r>
          <a:r>
            <a:rPr lang="ko-KR" altLang="en-US" sz="2300" kern="1200" dirty="0" smtClean="0"/>
            <a:t>루터</a:t>
          </a:r>
          <a:r>
            <a:rPr lang="en-US" altLang="ko-KR" sz="2300" kern="1200" dirty="0" smtClean="0"/>
            <a:t>: 1524</a:t>
          </a:r>
          <a:r>
            <a:rPr lang="ko-KR" altLang="en-US" sz="2300" kern="1200" dirty="0" smtClean="0"/>
            <a:t>년</a:t>
          </a:r>
          <a:r>
            <a:rPr lang="en-US" altLang="ko-KR" sz="2300" kern="1200" dirty="0" smtClean="0"/>
            <a:t>,</a:t>
          </a:r>
          <a:r>
            <a:rPr lang="ko-KR" altLang="en-US" sz="2300" kern="1200" dirty="0" smtClean="0"/>
            <a:t> </a:t>
          </a:r>
          <a:r>
            <a:rPr lang="ko-KR" altLang="en-US" sz="2300" kern="1200" dirty="0" err="1" smtClean="0"/>
            <a:t>수도복</a:t>
          </a:r>
          <a:r>
            <a:rPr lang="ko-KR" altLang="en-US" sz="2300" kern="1200" dirty="0" smtClean="0"/>
            <a:t> 벗음</a:t>
          </a:r>
          <a:endParaRPr lang="ko-KR" altLang="en-US" sz="2300" kern="1200" dirty="0"/>
        </a:p>
      </dsp:txBody>
      <dsp:txXfrm>
        <a:off x="3008630" y="2088150"/>
        <a:ext cx="3873849" cy="1278192"/>
      </dsp:txXfrm>
    </dsp:sp>
    <dsp:sp modelId="{E9466595-E1FC-436A-8DC4-9E86D23F43F8}">
      <dsp:nvSpPr>
        <dsp:cNvPr id="0" name=""/>
        <dsp:cNvSpPr/>
      </dsp:nvSpPr>
      <dsp:spPr>
        <a:xfrm>
          <a:off x="0" y="1875118"/>
          <a:ext cx="3008630" cy="170425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2880" tIns="91440" rIns="182880" bIns="91440" numCol="1" spcCol="1270" anchor="ctr" anchorCtr="0">
          <a:noAutofit/>
        </a:bodyPr>
        <a:lstStyle/>
        <a:p>
          <a:pPr lvl="0" algn="ctr" defTabSz="21336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4800" kern="1200" dirty="0" smtClean="0"/>
            <a:t>이웃사랑</a:t>
          </a:r>
          <a:endParaRPr lang="ko-KR" altLang="en-US" sz="4800" kern="1200" dirty="0"/>
        </a:p>
      </dsp:txBody>
      <dsp:txXfrm>
        <a:off x="83195" y="1958313"/>
        <a:ext cx="2842240" cy="1537866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arrow4">
  <dgm:title val=""/>
  <dgm:desc val=""/>
  <dgm:catLst>
    <dgm:cat type="relationship" pri="8000"/>
    <dgm:cat type="process" pri="3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clrData>
  <dgm:layoutNode name="compositeShape">
    <dgm:varLst>
      <dgm:chMax val="2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hoose name="Name2">
          <dgm:if name="Name3" axis="ch" ptType="node" func="cnt" op="lte" val="1">
            <dgm:constrLst>
              <dgm:constr type="primFontSz" for="des" ptType="node" op="equ" val="65"/>
              <dgm:constr type="w" for="ch" forName="upArrow" refType="w" fact="0.33"/>
              <dgm:constr type="h" for="ch" forName="upArrow" refType="h"/>
              <dgm:constr type="b" for="ch" forName="upArrow" refType="h" fact="0.48"/>
              <dgm:constr type="l" for="ch" forName="upArrow"/>
              <dgm:constr type="h" for="ch" forName="upArrow" refType="w" refFor="ch" refForName="upArrow" op="gte" fact="0.75"/>
              <dgm:constr type="w" for="ch" forName="upArrowText" refType="w" fact="0.56"/>
              <dgm:constr type="h" for="ch" forName="upArrowText" refType="h"/>
              <dgm:constr type="b" for="ch" forName="upArrowText" refType="h" fact="0.48"/>
              <dgm:constr type="l" for="ch" forName="upArrowText" refType="w" refFor="ch" refForName="upArrow" fact="1.03"/>
            </dgm:constrLst>
          </dgm:if>
          <dgm:else name="Name4">
            <dgm:constrLst>
              <dgm:constr type="primFontSz" for="des" ptType="node" op="equ" val="65"/>
              <dgm:constr type="w" for="ch" forName="upArrow" refType="w" fact="0.33"/>
              <dgm:constr type="h" for="ch" forName="upArrow" refType="h" fact="0.48"/>
              <dgm:constr type="b" for="ch" forName="upArrow" refType="h" fact="0.48"/>
              <dgm:constr type="l" for="ch" forName="upArrow"/>
              <dgm:constr type="h" for="ch" forName="upArrow" refType="w" refFor="ch" refForName="upArrow" op="gte" fact="0.75"/>
              <dgm:constr type="w" for="ch" forName="upArrowText" refType="w" fact="0.56"/>
              <dgm:constr type="h" for="ch" forName="upArrowText" refType="h" fact="0.48"/>
              <dgm:constr type="b" for="ch" forName="upArrowText" refType="h" fact="0.48"/>
              <dgm:constr type="l" for="ch" forName="upArrowText" refType="w" refFor="ch" refForName="upArrow" fact="1.03"/>
              <dgm:constr type="w" for="ch" forName="downArrow" refType="w" fact="0.33"/>
              <dgm:constr type="h" for="ch" forName="downArrow" refType="h" fact="0.48"/>
              <dgm:constr type="t" for="ch" forName="downArrow" refType="h" fact="0.52"/>
              <dgm:constr type="l" for="ch" forName="downArrow" refType="w" refFor="ch" refForName="downArrow" fact="0.3"/>
              <dgm:constr type="h" for="ch" forName="downArrow" refType="w" refFor="ch" refForName="downArrow" op="gte" fact="0.75"/>
              <dgm:constr type="w" for="ch" forName="downArrowText" refType="w" fact="0.56"/>
              <dgm:constr type="h" for="ch" forName="downArrowText" refType="h" fact="0.48"/>
              <dgm:constr type="t" for="ch" forName="downArrowText" refType="h" fact="0.52"/>
              <dgm:constr type="l" for="ch" forName="downArrowText" refType="w" refFor="ch" refForName="downArrow" fact="1.33"/>
            </dgm:constrLst>
          </dgm:else>
        </dgm:choose>
      </dgm:if>
      <dgm:else name="Name5">
        <dgm:choose name="Name6">
          <dgm:if name="Name7" axis="ch" ptType="node" func="cnt" op="lte" val="1">
            <dgm:constrLst>
              <dgm:constr type="primFontSz" for="des" ptType="node" op="equ" val="65"/>
              <dgm:constr type="w" for="ch" forName="upArrow" refType="w" fact="0.33"/>
              <dgm:constr type="h" for="ch" forName="upArrow" refType="h"/>
              <dgm:constr type="t" for="ch" forName="upArrow"/>
              <dgm:constr type="l" for="ch" forName="upArrow" refType="w" fact="0.67"/>
              <dgm:constr type="h" for="ch" forName="upArrow" refType="w" refFor="ch" refForName="upArrow" op="gte" fact="0.75"/>
              <dgm:constr type="w" for="ch" forName="upArrowText" refType="w" fact="0.56"/>
              <dgm:constr type="h" for="ch" forName="upArrowText" refType="h"/>
              <dgm:constr type="t" for="ch" forName="upArrowText"/>
              <dgm:constr type="l" for="ch" forName="upArrowText" refType="w" fact="0.1"/>
            </dgm:constrLst>
          </dgm:if>
          <dgm:else name="Name8">
            <dgm:constrLst>
              <dgm:constr type="primFontSz" for="des" ptType="node" op="equ" val="65"/>
              <dgm:constr type="w" for="ch" forName="upArrow" refType="w" fact="0.33"/>
              <dgm:constr type="h" for="ch" forName="upArrow" refType="h" fact="0.48"/>
              <dgm:constr type="t" for="ch" forName="upArrow"/>
              <dgm:constr type="l" for="ch" forName="upArrow" refType="w" fact="0.67"/>
              <dgm:constr type="h" for="ch" forName="upArrow" refType="w" refFor="ch" refForName="upArrow" op="gte" fact="0.75"/>
              <dgm:constr type="w" for="ch" forName="upArrowText" refType="w" fact="0.56"/>
              <dgm:constr type="h" for="ch" forName="upArrowText" refType="h" fact="0.48"/>
              <dgm:constr type="t" for="ch" forName="upArrowText"/>
              <dgm:constr type="l" for="ch" forName="upArrowText" refType="w" fact="0.1"/>
              <dgm:constr type="w" for="ch" forName="downArrow" refType="w" fact="0.33"/>
              <dgm:constr type="h" for="ch" forName="downArrow" refType="h" fact="0.48"/>
              <dgm:constr type="t" for="ch" forName="downArrow" refType="h" fact="0.52"/>
              <dgm:constr type="l" for="ch" forName="downArrow" refType="w" fact="0.57"/>
              <dgm:constr type="h" for="ch" forName="downArrow" refType="w" refFor="ch" refForName="downArrow" op="gte" fact="0.75"/>
              <dgm:constr type="w" for="ch" forName="downArrowText" refType="w" fact="0.56"/>
              <dgm:constr type="h" for="ch" forName="downArrowText" refType="h" fact="0.48"/>
              <dgm:constr type="t" for="ch" forName="downArrowText" refType="h" fact="0.52"/>
              <dgm:constr type="l" for="ch" forName="downArrowText"/>
            </dgm:constrLst>
          </dgm:else>
        </dgm:choose>
      </dgm:else>
    </dgm:choose>
    <dgm:ruleLst/>
    <dgm:forEach name="Name9" axis="ch" ptType="node" cnt="1">
      <dgm:layoutNode name="upArrow" styleLbl="node1">
        <dgm:alg type="sp"/>
        <dgm:shape xmlns:r="http://schemas.openxmlformats.org/officeDocument/2006/relationships" type="upArrow" r:blip="">
          <dgm:adjLst/>
        </dgm:shape>
        <dgm:presOf/>
        <dgm:constrLst/>
        <dgm:ruleLst/>
      </dgm:layoutNode>
      <dgm:layoutNode name="upArrowText" styleLbl="revTx">
        <dgm:varLst>
          <dgm:chMax val="0"/>
          <dgm:bulletEnabled val="1"/>
        </dgm:varLst>
        <dgm:choose name="Name10">
          <dgm:if name="Name11" axis="root des" ptType="all node" func="maxDepth" op="gt" val="1">
            <dgm:alg type="tx">
              <dgm:param type="parTxLTRAlign" val="l"/>
              <dgm:param type="parTxRTLAlign" val="r"/>
              <dgm:param type="txAnchorVertCh" val="mid"/>
            </dgm:alg>
          </dgm:if>
          <dgm:else name="Name12">
            <dgm:choose name="Name13">
              <dgm:if name="Name14" func="var" arg="dir" op="equ" val="norm">
                <dgm:alg type="tx">
                  <dgm:param type="parTxLTRAlign" val="l"/>
                  <dgm:param type="parTxRTLAlign" val="l"/>
                  <dgm:param type="txAnchorVertCh" val="mid"/>
                </dgm:alg>
              </dgm:if>
              <dgm:else name="Name15">
                <dgm:alg type="tx">
                  <dgm:param type="parTxLTRAlign" val="r"/>
                  <dgm:param type="parTxRTLAlign" val="r"/>
                  <dgm:param type="txAnchorVertCh" val="mid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onstrLst>
          <dgm:constr type="tMarg"/>
        </dgm:constrLst>
        <dgm:ruleLst>
          <dgm:rule type="primFontSz" val="5" fact="NaN" max="NaN"/>
        </dgm:ruleLst>
      </dgm:layoutNode>
    </dgm:forEach>
    <dgm:forEach name="Name16" axis="ch" ptType="node" st="2" cnt="1">
      <dgm:layoutNode name="downArrow" styleLbl="node1">
        <dgm:alg type="sp"/>
        <dgm:shape xmlns:r="http://schemas.openxmlformats.org/officeDocument/2006/relationships" type="downArrow" r:blip="">
          <dgm:adjLst/>
        </dgm:shape>
        <dgm:presOf/>
        <dgm:constrLst/>
        <dgm:ruleLst/>
      </dgm:layoutNode>
      <dgm:layoutNode name="downArrowText" styleLbl="revTx">
        <dgm:varLst>
          <dgm:chMax val="0"/>
          <dgm:bulletEnabled val="1"/>
        </dgm:varLst>
        <dgm:choose name="Name17">
          <dgm:if name="Name18" axis="root des" ptType="all node" func="maxDepth" op="gt" val="1">
            <dgm:alg type="tx">
              <dgm:param type="parTxLTRAlign" val="l"/>
              <dgm:param type="parTxRTLAlign" val="r"/>
              <dgm:param type="txAnchorVertCh" val="mid"/>
            </dgm:alg>
          </dgm:if>
          <dgm:else name="Name19">
            <dgm:choose name="Name20">
              <dgm:if name="Name21" func="var" arg="dir" op="equ" val="norm">
                <dgm:alg type="tx">
                  <dgm:param type="parTxLTRAlign" val="l"/>
                  <dgm:param type="parTxRTLAlign" val="l"/>
                  <dgm:param type="txAnchorVertCh" val="mid"/>
                </dgm:alg>
              </dgm:if>
              <dgm:else name="Name22">
                <dgm:alg type="tx">
                  <dgm:param type="parTxLTRAlign" val="r"/>
                  <dgm:param type="parTxRTLAlign" val="r"/>
                  <dgm:param type="txAnchorVertCh" val="mid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onstrLst>
          <dgm:constr type="tMarg"/>
        </dgm:constrLst>
        <dgm:ruleLst>
          <dgm:rule type="primFontSz" val="5" fact="NaN" max="NaN"/>
        </dgm:ruleLst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arrow3">
  <dgm:title val=""/>
  <dgm:desc val=""/>
  <dgm:catLst>
    <dgm:cat type="relationship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clrData>
  <dgm:layoutNode name="compositeShape">
    <dgm:varLst>
      <dgm:chMax val="2"/>
      <dgm:dir/>
      <dgm:resizeHandles val="exact"/>
    </dgm:varLst>
    <dgm:alg type="composite">
      <dgm:param type="horzAlign" val="none"/>
      <dgm:param type="vertAlign" val="none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hoose name="Name2">
          <dgm:if name="Name3" axis="ch" ptType="node" func="cnt" op="gte" val="2">
            <dgm:constrLst>
              <dgm:constr type="w" for="ch" forName="divider" refType="w"/>
              <dgm:constr type="h" for="ch" forName="divider" refType="w" fact="0.2"/>
              <dgm:constr type="h" for="ch" forName="divider" refType="h" op="gte" fact="0.2"/>
              <dgm:constr type="h" for="ch" forName="divider" refType="h" op="lte" fact="0.4"/>
              <dgm:constr type="ctrX" for="ch" forName="divider" refType="w" fact="0.5"/>
              <dgm:constr type="ctrY" for="ch" forName="divider" refType="h" fact="0.5"/>
              <dgm:constr type="w" for="ch" forName="downArrow" refType="w" fact="0.3"/>
              <dgm:constr type="h" for="ch" forName="downArrow" refType="h" fact="0.4"/>
              <dgm:constr type="l" for="ch" forName="downArrow" refType="w" fact="0.1"/>
              <dgm:constr type="t" for="ch" forName="downArrow" refType="h" fact="0.05"/>
              <dgm:constr type="lOff" for="ch" forName="downArrow" refType="w" fact="0.02"/>
              <dgm:constr type="w" for="ch" forName="downArrowText" refType="w" fact="0.32"/>
              <dgm:constr type="h" for="ch" forName="downArrowText" refType="h" fact="0.42"/>
              <dgm:constr type="t" for="ch" forName="downArrowText"/>
              <dgm:constr type="r" for="ch" forName="downArrowText" refType="w" fact="0.85"/>
              <dgm:constr type="w" for="ch" forName="upArrow" refType="w" fact="0.3"/>
              <dgm:constr type="h" for="ch" forName="upArrow" refType="h" fact="0.4"/>
              <dgm:constr type="b" for="ch" forName="upArrow" refType="h" fact="0.95"/>
              <dgm:constr type="r" for="ch" forName="upArrow" refType="w" fact="0.9"/>
              <dgm:constr type="rOff" for="ch" forName="upArrow" refType="w" fact="-0.02"/>
              <dgm:constr type="w" for="ch" forName="upArrowText" refType="w" fact="0.32"/>
              <dgm:constr type="h" for="ch" forName="upArrowText" refType="h" fact="0.42"/>
              <dgm:constr type="b" for="ch" forName="upArrowText" refType="h"/>
              <dgm:constr type="l" for="ch" forName="upArrowText" refType="w" fact="0.15"/>
              <dgm:constr type="primFontSz" for="ch" ptType="node" op="equ" val="65"/>
            </dgm:constrLst>
          </dgm:if>
          <dgm:else name="Name4">
            <dgm:constrLst>
              <dgm:constr type="w" for="ch" forName="downArrow" refType="w" fact="0.4"/>
              <dgm:constr type="h" for="ch" forName="downArrow" refType="h" fact="0.8"/>
              <dgm:constr type="l" for="ch" forName="downArrow" refType="w" fact="0.02"/>
              <dgm:constr type="t" for="ch" forName="downArrow" refType="h" fact="0.05"/>
              <dgm:constr type="lOff" for="ch" forName="downArrow" refType="w" fact="0.02"/>
              <dgm:constr type="w" for="ch" forName="downArrowText" refType="w" fact="0.5"/>
              <dgm:constr type="h" for="ch" forName="downArrowText" refType="h"/>
              <dgm:constr type="t" for="ch" forName="downArrowText"/>
              <dgm:constr type="r" for="ch" forName="downArrowText" refType="w"/>
              <dgm:constr type="primFontSz" for="ch" ptType="node" op="equ" val="65"/>
            </dgm:constrLst>
          </dgm:else>
        </dgm:choose>
      </dgm:if>
      <dgm:else name="Name5">
        <dgm:choose name="Name6">
          <dgm:if name="Name7" axis="ch" ptType="node" func="cnt" op="gte" val="2">
            <dgm:constrLst>
              <dgm:constr type="w" for="ch" forName="divider" refType="w"/>
              <dgm:constr type="h" for="ch" forName="divider" refType="w" fact="0.2"/>
              <dgm:constr type="h" for="ch" forName="divider" refType="h" op="gte" fact="0.2"/>
              <dgm:constr type="h" for="ch" forName="divider" refType="h" op="lte" fact="0.4"/>
              <dgm:constr type="ctrX" for="ch" forName="divider" refType="w" fact="0.5"/>
              <dgm:constr type="ctrY" for="ch" forName="divider" refType="h" fact="0.5"/>
              <dgm:constr type="w" for="ch" forName="downArrow" refType="w" fact="0.3"/>
              <dgm:constr type="h" for="ch" forName="downArrow" refType="h" fact="0.4"/>
              <dgm:constr type="r" for="ch" forName="downArrow" refType="w" fact="0.9"/>
              <dgm:constr type="t" for="ch" forName="downArrow" refType="h" fact="0.05"/>
              <dgm:constr type="rOff" for="ch" forName="downArrow" refType="w" fact="-0.02"/>
              <dgm:constr type="w" for="ch" forName="downArrowText" refType="w" fact="0.32"/>
              <dgm:constr type="h" for="ch" forName="downArrowText" refType="h" fact="0.42"/>
              <dgm:constr type="t" for="ch" forName="downArrowText"/>
              <dgm:constr type="l" for="ch" forName="downArrowText" refType="w" fact="0.15"/>
              <dgm:constr type="w" for="ch" forName="upArrow" refType="w" fact="0.3"/>
              <dgm:constr type="h" for="ch" forName="upArrow" refType="h" fact="0.4"/>
              <dgm:constr type="b" for="ch" forName="upArrow" refType="h" fact="0.95"/>
              <dgm:constr type="l" for="ch" forName="upArrow" refType="w" fact="0.1"/>
              <dgm:constr type="lOff" for="ch" forName="upArrow" refType="w" fact="0.02"/>
              <dgm:constr type="w" for="ch" forName="upArrowText" refType="w" fact="0.32"/>
              <dgm:constr type="h" for="ch" forName="upArrowText" refType="h" fact="0.42"/>
              <dgm:constr type="b" for="ch" forName="upArrowText" refType="h"/>
              <dgm:constr type="r" for="ch" forName="upArrowText" refType="w" fact="0.85"/>
              <dgm:constr type="primFontSz" for="ch" ptType="node" op="equ" val="65"/>
            </dgm:constrLst>
          </dgm:if>
          <dgm:else name="Name8">
            <dgm:constrLst>
              <dgm:constr type="w" for="ch" forName="downArrow" refType="w" fact="0.4"/>
              <dgm:constr type="h" for="ch" forName="downArrow" refType="h" fact="0.8"/>
              <dgm:constr type="r" for="ch" forName="downArrow" refType="w" fact="0.98"/>
              <dgm:constr type="t" for="ch" forName="downArrow" refType="h" fact="0.05"/>
              <dgm:constr type="rOff" for="ch" forName="downArrow" refType="w" fact="-0.02"/>
              <dgm:constr type="w" for="ch" forName="downArrowText" refType="w" fact="0.5"/>
              <dgm:constr type="h" for="ch" forName="downArrowText" refType="h"/>
              <dgm:constr type="t" for="ch" forName="downArrowText"/>
              <dgm:constr type="l" for="ch" forName="downArrowText"/>
              <dgm:constr type="primFontSz" for="ch" ptType="node" op="equ" val="65"/>
            </dgm:constrLst>
          </dgm:else>
        </dgm:choose>
      </dgm:else>
    </dgm:choose>
    <dgm:ruleLst/>
    <dgm:choose name="Name9">
      <dgm:if name="Name10" axis="ch" ptType="node" func="cnt" op="gte" val="2">
        <dgm:layoutNode name="divider" styleLbl="fgShp">
          <dgm:alg type="sp"/>
          <dgm:choose name="Name11">
            <dgm:if name="Name12" func="var" arg="dir" op="equ" val="norm">
              <dgm:shape xmlns:r="http://schemas.openxmlformats.org/officeDocument/2006/relationships" rot="-5" type="mathMinus" r:blip="">
                <dgm:adjLst/>
              </dgm:shape>
            </dgm:if>
            <dgm:else name="Name13">
              <dgm:shape xmlns:r="http://schemas.openxmlformats.org/officeDocument/2006/relationships" rot="5" type="mathMinus" r:blip="">
                <dgm:adjLst/>
              </dgm:shape>
            </dgm:else>
          </dgm:choose>
          <dgm:presOf/>
          <dgm:constrLst/>
          <dgm:ruleLst/>
        </dgm:layoutNode>
      </dgm:if>
      <dgm:else name="Name14"/>
    </dgm:choose>
    <dgm:forEach name="Name15" axis="ch" ptType="node" cnt="1">
      <dgm:layoutNode name="downArrow" styleLbl="node1">
        <dgm:alg type="sp"/>
        <dgm:shape xmlns:r="http://schemas.openxmlformats.org/officeDocument/2006/relationships" type="downArrow" r:blip="">
          <dgm:adjLst/>
        </dgm:shape>
        <dgm:presOf/>
        <dgm:constrLst/>
        <dgm:ruleLst/>
      </dgm:layoutNode>
      <dgm:layoutNode name="downArrowText" styleLbl="revTx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>
          <dgm:adjLst/>
        </dgm:shape>
        <dgm:presOf axis="desOrSelf" ptType="node"/>
        <dgm:constrLst/>
        <dgm:ruleLst>
          <dgm:rule type="primFontSz" val="5" fact="NaN" max="NaN"/>
        </dgm:ruleLst>
      </dgm:layoutNode>
    </dgm:forEach>
    <dgm:forEach name="Name16" axis="ch" ptType="node" st="2" cnt="1">
      <dgm:layoutNode name="upArrow" styleLbl="node1">
        <dgm:alg type="sp"/>
        <dgm:shape xmlns:r="http://schemas.openxmlformats.org/officeDocument/2006/relationships" type="upArrow" r:blip="">
          <dgm:adjLst/>
        </dgm:shape>
        <dgm:presOf/>
        <dgm:constrLst/>
        <dgm:ruleLst/>
      </dgm:layoutNode>
      <dgm:layoutNode name="upArrowText" styleLbl="revTx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>
          <dgm:adjLst/>
        </dgm:shape>
        <dgm:presOf axis="desOrSelf" ptType="node"/>
        <dgm:constrLst/>
        <dgm:ruleLst>
          <dgm:rule type="primFontSz" val="5" fact="NaN" max="NaN"/>
        </dgm:ruleLst>
      </dgm:layoutNod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9/3/layout/CircleRelationship">
  <dgm:title val=""/>
  <dgm:desc val=""/>
  <dgm:catLst>
    <dgm:cat type="relationship" pri="1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0" srcId="0" destId="10" srcOrd="0" destOrd="0"/>
        <dgm:cxn modelId="21" srcId="10" destId="11" srcOrd="0" destOrd="0"/>
        <dgm:cxn modelId="22" srcId="10" destId="12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0" srcId="0" destId="10" srcOrd="0" destOrd="0"/>
        <dgm:cxn modelId="21" srcId="10" destId="11" srcOrd="0" destOrd="0"/>
        <dgm:cxn modelId="22" srcId="10" destId="12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0" srcId="0" destId="10" srcOrd="0" destOrd="0"/>
        <dgm:cxn modelId="21" srcId="10" destId="11" srcOrd="0" destOrd="0"/>
        <dgm:cxn modelId="22" srcId="10" destId="12" srcOrd="0" destOrd="0"/>
      </dgm:cxnLst>
      <dgm:bg/>
      <dgm:whole/>
    </dgm:dataModel>
  </dgm:clrData>
  <dgm:layoutNode name="Name0">
    <dgm:varLst>
      <dgm:chMax val="1"/>
      <dgm:chPref val="1"/>
    </dgm:varLst>
    <dgm:shape xmlns:r="http://schemas.openxmlformats.org/officeDocument/2006/relationships" r:blip="">
      <dgm:adjLst/>
    </dgm:shape>
    <dgm:choose name="Name1">
      <dgm:if name="Name2" axis="ch ch" ptType="node node" func="cnt" op="equ" val="0">
        <dgm:alg type="composite">
          <dgm:param type="ar" val="0.98"/>
        </dgm:alg>
        <dgm:constrLst>
          <dgm:constr type="primFontSz" for="des" ptType="node" op="equ" val="65"/>
          <dgm:constr type="l" for="ch" forName="Parent" refType="w" fact="0"/>
          <dgm:constr type="t" for="ch" forName="Parent" refType="h" fact="0.039"/>
          <dgm:constr type="w" for="ch" forName="Parent" refType="w" fact="0.8734"/>
          <dgm:constr type="h" for="ch" forName="Parent" refType="h" fact="0.856"/>
          <dgm:constr type="l" for="ch" forName="Accent1" refType="w" fact="0.4984"/>
          <dgm:constr type="t" for="ch" forName="Accent1" refType="h" fact="0"/>
          <dgm:constr type="w" for="ch" forName="Accent1" refType="w" fact="0.0972"/>
          <dgm:constr type="h" for="ch" forName="Accent1" refType="h" fact="0.0952"/>
          <dgm:constr type="l" for="ch" forName="Accent2" refType="w" fact="0.2684"/>
          <dgm:constr type="t" for="ch" forName="Accent2" refType="h" fact="0.8314"/>
          <dgm:constr type="w" for="ch" forName="Accent2" refType="w" fact="0.0704"/>
          <dgm:constr type="h" for="ch" forName="Accent2" refType="h" fact="0.069"/>
          <dgm:constr type="l" for="ch" forName="Accent3" refType="w" fact="0.9296"/>
          <dgm:constr type="t" for="ch" forName="Accent3" refType="h" fact="0.3864"/>
          <dgm:constr type="w" for="ch" forName="Accent3" refType="w" fact="0.0704"/>
          <dgm:constr type="h" for="ch" forName="Accent3" refType="h" fact="0.069"/>
          <dgm:constr type="l" for="ch" forName="Accent4" refType="w" fact="0.5931"/>
          <dgm:constr type="t" for="ch" forName="Accent4" refType="h" fact="0.9048"/>
          <dgm:constr type="w" for="ch" forName="Accent4" refType="w" fact="0.0972"/>
          <dgm:constr type="h" for="ch" forName="Accent4" refType="h" fact="0.0952"/>
          <dgm:constr type="l" for="ch" forName="Accent5" refType="w" fact="0.2883"/>
          <dgm:constr type="t" for="ch" forName="Accent5" refType="h" fact="0.1353"/>
          <dgm:constr type="w" for="ch" forName="Accent5" refType="w" fact="0.0704"/>
          <dgm:constr type="h" for="ch" forName="Accent5" refType="h" fact="0.069"/>
          <dgm:constr type="l" for="ch" forName="Accent6" refType="w" fact="0.0666"/>
          <dgm:constr type="t" for="ch" forName="Accent6" refType="h" fact="0.53"/>
          <dgm:constr type="w" for="ch" forName="Accent6" refType="w" fact="0.0704"/>
          <dgm:constr type="h" for="ch" forName="Accent6" refType="h" fact="0.069"/>
        </dgm:constrLst>
      </dgm:if>
      <dgm:if name="Name3" axis="ch ch" ptType="node node" func="cnt" op="equ" val="1">
        <dgm:alg type="composite">
          <dgm:param type="ar" val="1.2476"/>
        </dgm:alg>
        <dgm:constrLst>
          <dgm:constr type="primFontSz" for="des" ptType="node" op="equ" val="65"/>
          <dgm:constr type="l" for="ch" forName="Parent" refType="w" fact="0.2145"/>
          <dgm:constr type="t" for="ch" forName="Parent" refType="h" fact="0.039"/>
          <dgm:constr type="w" for="ch" forName="Parent" refType="w" fact="0.6861"/>
          <dgm:constr type="h" for="ch" forName="Parent" refType="h" fact="0.856"/>
          <dgm:constr type="l" for="ch" forName="Accent8" refType="w" fact="0.0262"/>
          <dgm:constr type="t" for="ch" forName="Accent8" refType="h" fact="0.6434"/>
          <dgm:constr type="w" for="ch" forName="Accent8" refType="w" fact="0.138"/>
          <dgm:constr type="h" for="ch" forName="Accent8" refType="h" fact="0.1721"/>
          <dgm:constr type="l" for="ch" forName="Accent1" refType="w" fact="0.6059"/>
          <dgm:constr type="t" for="ch" forName="Accent1" refType="h" fact="0"/>
          <dgm:constr type="w" for="ch" forName="Accent1" refType="w" fact="0.0763"/>
          <dgm:constr type="h" for="ch" forName="Accent1" refType="h" fact="0.0952"/>
          <dgm:constr type="l" for="ch" forName="Accent2" refType="w" fact="0.4253"/>
          <dgm:constr type="t" for="ch" forName="Accent2" refType="h" fact="0.8314"/>
          <dgm:constr type="w" for="ch" forName="Accent2" refType="w" fact="0.0553"/>
          <dgm:constr type="h" for="ch" forName="Accent2" refType="h" fact="0.069"/>
          <dgm:constr type="l" for="ch" forName="Accent3" refType="w" fact="0.9447"/>
          <dgm:constr type="t" for="ch" forName="Accent3" refType="h" fact="0.3864"/>
          <dgm:constr type="w" for="ch" forName="Accent3" refType="w" fact="0.0553"/>
          <dgm:constr type="h" for="ch" forName="Accent3" refType="h" fact="0.069"/>
          <dgm:constr type="l" for="ch" forName="Child1" refType="w" fact="0"/>
          <dgm:constr type="t" for="ch" forName="Child1" refType="h" fact="0.1935"/>
          <dgm:constr type="w" for="ch" forName="Child1" refType="w" fact="0.2789"/>
          <dgm:constr type="h" for="ch" forName="Child1" refType="h" fact="0.3479"/>
          <dgm:constr type="l" for="ch" forName="Accent4" refType="w" fact="0.6803"/>
          <dgm:constr type="t" for="ch" forName="Accent4" refType="h" fact="0.9048"/>
          <dgm:constr type="w" for="ch" forName="Accent4" refType="w" fact="0.0763"/>
          <dgm:constr type="h" for="ch" forName="Accent4" refType="h" fact="0.0952"/>
          <dgm:constr type="l" for="ch" forName="Accent7" refType="w" fact="0.5287"/>
          <dgm:constr type="t" for="ch" forName="Accent7" refType="h" fact="0.1383"/>
          <dgm:constr type="w" for="ch" forName="Accent7" refType="w" fact="0.0763"/>
          <dgm:constr type="h" for="ch" forName="Accent7" refType="h" fact="0.0952"/>
          <dgm:constr type="l" for="ch" forName="Accent5" refType="w" fact="0.4409"/>
          <dgm:constr type="t" for="ch" forName="Accent5" refType="h" fact="0.1353"/>
          <dgm:constr type="w" for="ch" forName="Accent5" refType="w" fact="0.0553"/>
          <dgm:constr type="h" for="ch" forName="Accent5" refType="h" fact="0.069"/>
          <dgm:constr type="l" for="ch" forName="Accent6" refType="w" fact="0.2668"/>
          <dgm:constr type="t" for="ch" forName="Accent6" refType="h" fact="0.53"/>
          <dgm:constr type="w" for="ch" forName="Accent6" refType="w" fact="0.0553"/>
          <dgm:constr type="h" for="ch" forName="Accent6" refType="h" fact="0.069"/>
        </dgm:constrLst>
      </dgm:if>
      <dgm:if name="Name4" axis="ch ch" ptType="node node" func="cnt" op="equ" val="2">
        <dgm:alg type="composite">
          <dgm:param type="ar" val="1.592"/>
        </dgm:alg>
        <dgm:constrLst>
          <dgm:constr type="primFontSz" for="des" ptType="node" op="equ" val="65"/>
          <dgm:constr type="l" for="ch" forName="Parent" refType="w" fact="0.1886"/>
          <dgm:constr type="t" for="ch" forName="Parent" refType="h" fact="0.039"/>
          <dgm:constr type="w" for="ch" forName="Parent" refType="w" fact="0.5377"/>
          <dgm:constr type="h" for="ch" forName="Parent" refType="h" fact="0.856"/>
          <dgm:constr type="l" for="ch" forName="Accent8" refType="w" fact="0.0411"/>
          <dgm:constr type="t" for="ch" forName="Accent8" refType="h" fact="0.6434"/>
          <dgm:constr type="w" for="ch" forName="Accent8" refType="w" fact="0.1081"/>
          <dgm:constr type="h" for="ch" forName="Accent8" refType="h" fact="0.1721"/>
          <dgm:constr type="l" for="ch" forName="Accent1" refType="w" fact="0.4954"/>
          <dgm:constr type="t" for="ch" forName="Accent1" refType="h" fact="0"/>
          <dgm:constr type="w" for="ch" forName="Accent1" refType="w" fact="0.0598"/>
          <dgm:constr type="h" for="ch" forName="Accent1" refType="h" fact="0.0952"/>
          <dgm:constr type="l" for="ch" forName="Accent2" refType="w" fact="0.3538"/>
          <dgm:constr type="t" for="ch" forName="Accent2" refType="h" fact="0.8314"/>
          <dgm:constr type="w" for="ch" forName="Accent2" refType="w" fact="0.0433"/>
          <dgm:constr type="h" for="ch" forName="Accent2" refType="h" fact="0.069"/>
          <dgm:constr type="l" for="ch" forName="Accent3" refType="w" fact="0.7609"/>
          <dgm:constr type="t" for="ch" forName="Accent3" refType="h" fact="0.3864"/>
          <dgm:constr type="w" for="ch" forName="Accent3" refType="w" fact="0.0433"/>
          <dgm:constr type="h" for="ch" forName="Accent3" refType="h" fact="0.069"/>
          <dgm:constr type="l" for="ch" forName="Accent9" refType="w" fact="0.6839"/>
          <dgm:constr type="t" for="ch" forName="Accent9" refType="h" fact="0.27"/>
          <dgm:constr type="w" for="ch" forName="Accent9" refType="w" fact="0.0598"/>
          <dgm:constr type="h" for="ch" forName="Accent9" refType="h" fact="0.0952"/>
          <dgm:constr type="l" for="ch" forName="Child1" refType="w" fact="0.0206"/>
          <dgm:constr type="t" for="ch" forName="Child1" refType="h" fact="0.1935"/>
          <dgm:constr type="w" for="ch" forName="Child1" refType="w" fact="0.2186"/>
          <dgm:constr type="h" for="ch" forName="Child1" refType="h" fact="0.3479"/>
          <dgm:constr type="l" for="ch" forName="Child2" refType="w" fact="0.7814"/>
          <dgm:constr type="t" for="ch" forName="Child2" refType="h" fact="0.0298"/>
          <dgm:constr type="w" for="ch" forName="Child2" refType="w" fact="0.2186"/>
          <dgm:constr type="h" for="ch" forName="Child2" refType="h" fact="0.3479"/>
          <dgm:constr type="l" for="ch" forName="Accent10" refType="w" fact="0"/>
          <dgm:constr type="t" for="ch" forName="Accent10" refType="h" fact="0.8482"/>
          <dgm:constr type="w" for="ch" forName="Accent10" refType="w" fact="0.0433"/>
          <dgm:constr type="h" for="ch" forName="Accent10" refType="h" fact="0.069"/>
          <dgm:constr type="l" for="ch" forName="Accent11" refType="w" fact="0.4318"/>
          <dgm:constr type="t" for="ch" forName="Accent11" refType="h" fact="0.75"/>
          <dgm:constr type="w" for="ch" forName="Accent11" refType="w" fact="0.0433"/>
          <dgm:constr type="h" for="ch" forName="Accent11" refType="h" fact="0.069"/>
          <dgm:constr type="l" for="ch" forName="Accent7" refType="w" fact="0.4349"/>
          <dgm:constr type="t" for="ch" forName="Accent7" refType="h" fact="0.1383"/>
          <dgm:constr type="w" for="ch" forName="Accent7" refType="w" fact="0.0598"/>
          <dgm:constr type="h" for="ch" forName="Accent7" refType="h" fact="0.0952"/>
          <dgm:constr type="l" for="ch" forName="Accent5" refType="w" fact="0.3661"/>
          <dgm:constr type="t" for="ch" forName="Accent5" refType="h" fact="0.1353"/>
          <dgm:constr type="w" for="ch" forName="Accent5" refType="w" fact="0.0433"/>
          <dgm:constr type="h" for="ch" forName="Accent5" refType="h" fact="0.069"/>
          <dgm:constr type="l" for="ch" forName="Accent6" refType="w" fact="0.2296"/>
          <dgm:constr type="t" for="ch" forName="Accent6" refType="h" fact="0.53"/>
          <dgm:constr type="w" for="ch" forName="Accent6" refType="w" fact="0.0433"/>
          <dgm:constr type="h" for="ch" forName="Accent6" refType="h" fact="0.069"/>
          <dgm:constr type="l" for="ch" forName="Accent4" refType="w" fact="0.5537"/>
          <dgm:constr type="t" for="ch" forName="Accent4" refType="h" fact="0.9048"/>
          <dgm:constr type="w" for="ch" forName="Accent4" refType="w" fact="0.0598"/>
          <dgm:constr type="h" for="ch" forName="Accent4" refType="h" fact="0.0952"/>
        </dgm:constrLst>
      </dgm:if>
      <dgm:if name="Name5" axis="ch ch" ptType="node node" func="cnt" op="equ" val="3">
        <dgm:alg type="composite">
          <dgm:param type="ar" val="1.7557"/>
        </dgm:alg>
        <dgm:constrLst>
          <dgm:constr type="primFontSz" for="des" ptType="node" op="equ" val="65"/>
          <dgm:constr type="l" for="ch" forName="Parent" refType="w" fact="0.171"/>
          <dgm:constr type="t" for="ch" forName="Parent" refType="h" fact="0.039"/>
          <dgm:constr type="w" for="ch" forName="Parent" refType="w" fact="0.4875"/>
          <dgm:constr type="h" for="ch" forName="Parent" refType="h" fact="0.856"/>
          <dgm:constr type="l" for="ch" forName="Accent8" refType="w" fact="0.0373"/>
          <dgm:constr type="t" for="ch" forName="Accent8" refType="h" fact="0.6434"/>
          <dgm:constr type="w" for="ch" forName="Accent8" refType="w" fact="0.098"/>
          <dgm:constr type="h" for="ch" forName="Accent8" refType="h" fact="0.1721"/>
          <dgm:constr type="l" for="ch" forName="Accent1" refType="w" fact="0.4492"/>
          <dgm:constr type="t" for="ch" forName="Accent1" refType="h" fact="0"/>
          <dgm:constr type="w" for="ch" forName="Accent1" refType="w" fact="0.0542"/>
          <dgm:constr type="h" for="ch" forName="Accent1" refType="h" fact="0.0952"/>
          <dgm:constr type="l" for="ch" forName="Accent2" refType="w" fact="0.3209"/>
          <dgm:constr type="t" for="ch" forName="Accent2" refType="h" fact="0.8314"/>
          <dgm:constr type="w" for="ch" forName="Accent2" refType="w" fact="0.0393"/>
          <dgm:constr type="h" for="ch" forName="Accent2" refType="h" fact="0.069"/>
          <dgm:constr type="l" for="ch" forName="Accent3" refType="w" fact="0.6899"/>
          <dgm:constr type="t" for="ch" forName="Accent3" refType="h" fact="0.3864"/>
          <dgm:constr type="w" for="ch" forName="Accent3" refType="w" fact="0.0393"/>
          <dgm:constr type="h" for="ch" forName="Accent3" refType="h" fact="0.069"/>
          <dgm:constr type="l" for="ch" forName="Accent9" refType="w" fact="0.6201"/>
          <dgm:constr type="t" for="ch" forName="Accent9" refType="h" fact="0.27"/>
          <dgm:constr type="w" for="ch" forName="Accent9" refType="w" fact="0.0542"/>
          <dgm:constr type="h" for="ch" forName="Accent9" refType="h" fact="0.0952"/>
          <dgm:constr type="l" for="ch" forName="Child1" refType="w" fact="0.0186"/>
          <dgm:constr type="t" for="ch" forName="Child1" refType="h" fact="0.1935"/>
          <dgm:constr type="w" for="ch" forName="Child1" refType="w" fact="0.1982"/>
          <dgm:constr type="h" for="ch" forName="Child1" refType="h" fact="0.3479"/>
          <dgm:constr type="l" for="ch" forName="Child2" refType="w" fact="0.7086"/>
          <dgm:constr type="t" for="ch" forName="Child2" refType="h" fact="0.0298"/>
          <dgm:constr type="w" for="ch" forName="Child2" refType="w" fact="0.1982"/>
          <dgm:constr type="h" for="ch" forName="Child2" refType="h" fact="0.3479"/>
          <dgm:constr type="l" for="ch" forName="Child3" refType="w" fact="0.8018"/>
          <dgm:constr type="t" for="ch" forName="Child3" refType="h" fact="0.6312"/>
          <dgm:constr type="w" for="ch" forName="Child3" refType="w" fact="0.1982"/>
          <dgm:constr type="h" for="ch" forName="Child3" refType="h" fact="0.3479"/>
          <dgm:constr type="l" for="ch" forName="Accent12" refType="w" fact="0.7459"/>
          <dgm:constr type="t" for="ch" forName="Accent12" refType="h" fact="0.619"/>
          <dgm:constr type="w" for="ch" forName="Accent12" refType="w" fact="0.0393"/>
          <dgm:constr type="h" for="ch" forName="Accent12" refType="h" fact="0.069"/>
          <dgm:constr type="l" for="ch" forName="Accent4" refType="w" fact="0.5021"/>
          <dgm:constr type="t" for="ch" forName="Accent4" refType="h" fact="0.9048"/>
          <dgm:constr type="w" for="ch" forName="Accent4" refType="w" fact="0.0542"/>
          <dgm:constr type="h" for="ch" forName="Accent4" refType="h" fact="0.0952"/>
          <dgm:constr type="l" for="ch" forName="Accent10" refType="w" fact="0"/>
          <dgm:constr type="t" for="ch" forName="Accent10" refType="h" fact="0.8482"/>
          <dgm:constr type="w" for="ch" forName="Accent10" refType="w" fact="0.0393"/>
          <dgm:constr type="h" for="ch" forName="Accent10" refType="h" fact="0.069"/>
          <dgm:constr type="l" for="ch" forName="Accent11" refType="w" fact="0.3916"/>
          <dgm:constr type="t" for="ch" forName="Accent11" refType="h" fact="0.75"/>
          <dgm:constr type="w" for="ch" forName="Accent11" refType="w" fact="0.0393"/>
          <dgm:constr type="h" for="ch" forName="Accent11" refType="h" fact="0.069"/>
          <dgm:constr type="l" for="ch" forName="Accent7" refType="w" fact="0.3944"/>
          <dgm:constr type="t" for="ch" forName="Accent7" refType="h" fact="0.1383"/>
          <dgm:constr type="w" for="ch" forName="Accent7" refType="w" fact="0.0542"/>
          <dgm:constr type="h" for="ch" forName="Accent7" refType="h" fact="0.0952"/>
          <dgm:constr type="l" for="ch" forName="Accent5" refType="w" fact="0.3319"/>
          <dgm:constr type="t" for="ch" forName="Accent5" refType="h" fact="0.1353"/>
          <dgm:constr type="w" for="ch" forName="Accent5" refType="w" fact="0.0393"/>
          <dgm:constr type="h" for="ch" forName="Accent5" refType="h" fact="0.069"/>
          <dgm:constr type="l" for="ch" forName="Accent6" refType="w" fact="0.2082"/>
          <dgm:constr type="t" for="ch" forName="Accent6" refType="h" fact="0.53"/>
          <dgm:constr type="w" for="ch" forName="Accent6" refType="w" fact="0.0393"/>
          <dgm:constr type="h" for="ch" forName="Accent6" refType="h" fact="0.069"/>
        </dgm:constrLst>
      </dgm:if>
      <dgm:if name="Name6" axis="ch ch" ptType="node node" func="cnt" op="equ" val="4">
        <dgm:alg type="composite">
          <dgm:param type="ar" val="1.3749"/>
        </dgm:alg>
        <dgm:constrLst>
          <dgm:constr type="primFontSz" for="des" ptType="node" op="equ" val="65"/>
          <dgm:constr type="l" for="ch" forName="Parent" refType="w" fact="0.171"/>
          <dgm:constr type="t" for="ch" forName="Parent" refType="h" fact="0.0306"/>
          <dgm:constr type="w" for="ch" forName="Parent" refType="w" fact="0.4875"/>
          <dgm:constr type="h" for="ch" forName="Parent" refType="h" fact="0.6703"/>
          <dgm:constr type="l" for="ch" forName="Accent8" refType="w" fact="0.0373"/>
          <dgm:constr type="t" for="ch" forName="Accent8" refType="h" fact="0.5038"/>
          <dgm:constr type="w" for="ch" forName="Accent8" refType="w" fact="0.098"/>
          <dgm:constr type="h" for="ch" forName="Accent8" refType="h" fact="0.1348"/>
          <dgm:constr type="l" for="ch" forName="Accent1" refType="w" fact="0.4492"/>
          <dgm:constr type="t" for="ch" forName="Accent1" refType="h" fact="0"/>
          <dgm:constr type="w" for="ch" forName="Accent1" refType="w" fact="0.0542"/>
          <dgm:constr type="h" for="ch" forName="Accent1" refType="h" fact="0.0746"/>
          <dgm:constr type="l" for="ch" forName="Accent2" refType="w" fact="0.3209"/>
          <dgm:constr type="t" for="ch" forName="Accent2" refType="h" fact="0.6511"/>
          <dgm:constr type="w" for="ch" forName="Accent2" refType="w" fact="0.0393"/>
          <dgm:constr type="h" for="ch" forName="Accent2" refType="h" fact="0.054"/>
          <dgm:constr type="l" for="ch" forName="Accent3" refType="w" fact="0.6899"/>
          <dgm:constr type="t" for="ch" forName="Accent3" refType="h" fact="0.3026"/>
          <dgm:constr type="w" for="ch" forName="Accent3" refType="w" fact="0.0393"/>
          <dgm:constr type="h" for="ch" forName="Accent3" refType="h" fact="0.054"/>
          <dgm:constr type="l" for="ch" forName="Accent9" refType="w" fact="0.6201"/>
          <dgm:constr type="t" for="ch" forName="Accent9" refType="h" fact="0.2115"/>
          <dgm:constr type="w" for="ch" forName="Accent9" refType="w" fact="0.0542"/>
          <dgm:constr type="h" for="ch" forName="Accent9" refType="h" fact="0.0746"/>
          <dgm:constr type="l" for="ch" forName="Child1" refType="w" fact="0.0186"/>
          <dgm:constr type="t" for="ch" forName="Child1" refType="h" fact="0.1515"/>
          <dgm:constr type="w" for="ch" forName="Child1" refType="w" fact="0.1982"/>
          <dgm:constr type="h" for="ch" forName="Child1" refType="h" fact="0.2725"/>
          <dgm:constr type="l" for="ch" forName="Child2" refType="w" fact="0.7086"/>
          <dgm:constr type="t" for="ch" forName="Child2" refType="h" fact="0.0233"/>
          <dgm:constr type="w" for="ch" forName="Child2" refType="w" fact="0.1982"/>
          <dgm:constr type="h" for="ch" forName="Child2" refType="h" fact="0.2725"/>
          <dgm:constr type="l" for="ch" forName="Child3" refType="w" fact="0.8018"/>
          <dgm:constr type="t" for="ch" forName="Child3" refType="h" fact="0.4943"/>
          <dgm:constr type="w" for="ch" forName="Child3" refType="w" fact="0.1982"/>
          <dgm:constr type="h" for="ch" forName="Child3" refType="h" fact="0.2725"/>
          <dgm:constr type="l" for="ch" forName="Accent12" refType="w" fact="0.7459"/>
          <dgm:constr type="t" for="ch" forName="Accent12" refType="h" fact="0.4848"/>
          <dgm:constr type="w" for="ch" forName="Accent12" refType="w" fact="0.0393"/>
          <dgm:constr type="h" for="ch" forName="Accent12" refType="h" fact="0.054"/>
          <dgm:constr type="l" for="ch" forName="Accent4" refType="w" fact="0.5021"/>
          <dgm:constr type="t" for="ch" forName="Accent4" refType="h" fact="0.7085"/>
          <dgm:constr type="w" for="ch" forName="Accent4" refType="w" fact="0.0542"/>
          <dgm:constr type="h" for="ch" forName="Accent4" refType="h" fact="0.0746"/>
          <dgm:constr type="l" for="ch" forName="Accent10" refType="w" fact="0"/>
          <dgm:constr type="t" for="ch" forName="Accent10" refType="h" fact="0.6642"/>
          <dgm:constr type="w" for="ch" forName="Accent10" refType="w" fact="0.0393"/>
          <dgm:constr type="h" for="ch" forName="Accent10" refType="h" fact="0.054"/>
          <dgm:constr type="l" for="ch" forName="Accent11" refType="w" fact="0.3916"/>
          <dgm:constr type="t" for="ch" forName="Accent11" refType="h" fact="0.5873"/>
          <dgm:constr type="w" for="ch" forName="Accent11" refType="w" fact="0.0393"/>
          <dgm:constr type="h" for="ch" forName="Accent11" refType="h" fact="0.054"/>
          <dgm:constr type="l" for="ch" forName="Accent7" refType="w" fact="0.3944"/>
          <dgm:constr type="t" for="ch" forName="Accent7" refType="h" fact="0.1083"/>
          <dgm:constr type="w" for="ch" forName="Accent7" refType="w" fact="0.0542"/>
          <dgm:constr type="h" for="ch" forName="Accent7" refType="h" fact="0.0746"/>
          <dgm:constr type="l" for="ch" forName="Accent5" refType="w" fact="0.3319"/>
          <dgm:constr type="t" for="ch" forName="Accent5" refType="h" fact="0.1059"/>
          <dgm:constr type="w" for="ch" forName="Accent5" refType="w" fact="0.0393"/>
          <dgm:constr type="h" for="ch" forName="Accent5" refType="h" fact="0.054"/>
          <dgm:constr type="l" for="ch" forName="Accent6" refType="w" fact="0.2082"/>
          <dgm:constr type="t" for="ch" forName="Accent6" refType="h" fact="0.4151"/>
          <dgm:constr type="w" for="ch" forName="Accent6" refType="w" fact="0.0393"/>
          <dgm:constr type="h" for="ch" forName="Accent6" refType="h" fact="0.054"/>
          <dgm:constr type="l" for="ch" forName="Child4" refType="w" fact="0.2329"/>
          <dgm:constr type="t" for="ch" forName="Child4" refType="h" fact="0.7275"/>
          <dgm:constr type="w" for="ch" forName="Child4" refType="w" fact="0.1982"/>
          <dgm:constr type="h" for="ch" forName="Child4" refType="h" fact="0.2725"/>
          <dgm:constr type="l" for="ch" forName="Accent13" refType="w" fact="0.4099"/>
          <dgm:constr type="t" for="ch" forName="Accent13" refType="h" fact="0.7183"/>
          <dgm:constr type="w" for="ch" forName="Accent13" refType="w" fact="0.0393"/>
          <dgm:constr type="h" for="ch" forName="Accent13" refType="h" fact="0.054"/>
        </dgm:constrLst>
      </dgm:if>
      <dgm:else name="Name7">
        <dgm:alg type="composite">
          <dgm:param type="ar" val="1.1477"/>
        </dgm:alg>
        <dgm:constrLst>
          <dgm:constr type="primFontSz" for="des" ptType="node" op="equ" val="65"/>
          <dgm:constr type="l" for="ch" forName="Parent" refType="w" fact="0.171"/>
          <dgm:constr type="t" for="ch" forName="Parent" refType="h" fact="0.1907"/>
          <dgm:constr type="w" for="ch" forName="Parent" refType="w" fact="0.4875"/>
          <dgm:constr type="h" for="ch" forName="Parent" refType="h" fact="0.5596"/>
          <dgm:constr type="l" for="ch" forName="Accent8" refType="w" fact="0.0373"/>
          <dgm:constr type="t" for="ch" forName="Accent8" refType="h" fact="0.5858"/>
          <dgm:constr type="w" for="ch" forName="Accent8" refType="w" fact="0.098"/>
          <dgm:constr type="h" for="ch" forName="Accent8" refType="h" fact="0.1125"/>
          <dgm:constr type="l" for="ch" forName="Accent1" refType="w" fact="0.4492"/>
          <dgm:constr type="t" for="ch" forName="Accent1" refType="h" fact="0.1652"/>
          <dgm:constr type="w" for="ch" forName="Accent1" refType="w" fact="0.0542"/>
          <dgm:constr type="h" for="ch" forName="Accent1" refType="h" fact="0.0623"/>
          <dgm:constr type="l" for="ch" forName="Accent2" refType="w" fact="0.3209"/>
          <dgm:constr type="t" for="ch" forName="Accent2" refType="h" fact="0.7087"/>
          <dgm:constr type="w" for="ch" forName="Accent2" refType="w" fact="0.0393"/>
          <dgm:constr type="h" for="ch" forName="Accent2" refType="h" fact="0.0451"/>
          <dgm:constr type="l" for="ch" forName="Accent3" refType="w" fact="0.6899"/>
          <dgm:constr type="t" for="ch" forName="Accent3" refType="h" fact="0.4178"/>
          <dgm:constr type="w" for="ch" forName="Accent3" refType="w" fact="0.0393"/>
          <dgm:constr type="h" for="ch" forName="Accent3" refType="h" fact="0.0451"/>
          <dgm:constr type="l" for="ch" forName="Accent9" refType="w" fact="0.6201"/>
          <dgm:constr type="t" for="ch" forName="Accent9" refType="h" fact="0.3417"/>
          <dgm:constr type="w" for="ch" forName="Accent9" refType="w" fact="0.0542"/>
          <dgm:constr type="h" for="ch" forName="Accent9" refType="h" fact="0.0623"/>
          <dgm:constr type="l" for="ch" forName="Child1" refType="w" fact="0.0186"/>
          <dgm:constr type="t" for="ch" forName="Child1" refType="h" fact="0.2917"/>
          <dgm:constr type="w" for="ch" forName="Child1" refType="w" fact="0.1982"/>
          <dgm:constr type="h" for="ch" forName="Child1" refType="h" fact="0.2275"/>
          <dgm:constr type="l" for="ch" forName="Child2" refType="w" fact="0.7086"/>
          <dgm:constr type="t" for="ch" forName="Child2" refType="h" fact="0.1847"/>
          <dgm:constr type="w" for="ch" forName="Child2" refType="w" fact="0.1982"/>
          <dgm:constr type="h" for="ch" forName="Child2" refType="h" fact="0.2275"/>
          <dgm:constr type="l" for="ch" forName="Child3" refType="w" fact="0.8018"/>
          <dgm:constr type="t" for="ch" forName="Child3" refType="h" fact="0.5778"/>
          <dgm:constr type="w" for="ch" forName="Child3" refType="w" fact="0.1982"/>
          <dgm:constr type="h" for="ch" forName="Child3" refType="h" fact="0.2275"/>
          <dgm:constr type="l" for="ch" forName="Accent12" refType="w" fact="0.7459"/>
          <dgm:constr type="t" for="ch" forName="Accent12" refType="h" fact="0.5699"/>
          <dgm:constr type="w" for="ch" forName="Accent12" refType="w" fact="0.0393"/>
          <dgm:constr type="h" for="ch" forName="Accent12" refType="h" fact="0.0451"/>
          <dgm:constr type="l" for="ch" forName="Accent4" refType="w" fact="0.5021"/>
          <dgm:constr type="t" for="ch" forName="Accent4" refType="h" fact="0.7567"/>
          <dgm:constr type="w" for="ch" forName="Accent4" refType="w" fact="0.0542"/>
          <dgm:constr type="h" for="ch" forName="Accent4" refType="h" fact="0.0623"/>
          <dgm:constr type="l" for="ch" forName="Accent10" refType="w" fact="0"/>
          <dgm:constr type="t" for="ch" forName="Accent10" refType="h" fact="0.7197"/>
          <dgm:constr type="w" for="ch" forName="Accent10" refType="w" fact="0.0393"/>
          <dgm:constr type="h" for="ch" forName="Accent10" refType="h" fact="0.0451"/>
          <dgm:constr type="l" for="ch" forName="Accent11" refType="w" fact="0.3916"/>
          <dgm:constr type="t" for="ch" forName="Accent11" refType="h" fact="0.6555"/>
          <dgm:constr type="w" for="ch" forName="Accent11" refType="w" fact="0.0393"/>
          <dgm:constr type="h" for="ch" forName="Accent11" refType="h" fact="0.0451"/>
          <dgm:constr type="l" for="ch" forName="Accent7" refType="w" fact="0.3944"/>
          <dgm:constr type="t" for="ch" forName="Accent7" refType="h" fact="0.2556"/>
          <dgm:constr type="w" for="ch" forName="Accent7" refType="w" fact="0.0542"/>
          <dgm:constr type="h" for="ch" forName="Accent7" refType="h" fact="0.0623"/>
          <dgm:constr type="l" for="ch" forName="Accent5" refType="w" fact="0.3319"/>
          <dgm:constr type="t" for="ch" forName="Accent5" refType="h" fact="0.2536"/>
          <dgm:constr type="w" for="ch" forName="Accent5" refType="w" fact="0.0393"/>
          <dgm:constr type="h" for="ch" forName="Accent5" refType="h" fact="0.0451"/>
          <dgm:constr type="l" for="ch" forName="Accent6" refType="w" fact="0.2082"/>
          <dgm:constr type="t" for="ch" forName="Accent6" refType="h" fact="0.5117"/>
          <dgm:constr type="w" for="ch" forName="Accent6" refType="w" fact="0.0393"/>
          <dgm:constr type="h" for="ch" forName="Accent6" refType="h" fact="0.0451"/>
          <dgm:constr type="l" for="ch" forName="Child5" refType="w" fact="0.4219"/>
          <dgm:constr type="t" for="ch" forName="Child5" refType="h" fact="0"/>
          <dgm:constr type="w" for="ch" forName="Child5" refType="w" fact="0.1982"/>
          <dgm:constr type="h" for="ch" forName="Child5" refType="h" fact="0.2275"/>
          <dgm:constr type="l" for="ch" forName="Child4" refType="w" fact="0.2329"/>
          <dgm:constr type="t" for="ch" forName="Child4" refType="h" fact="0.7725"/>
          <dgm:constr type="w" for="ch" forName="Child4" refType="w" fact="0.1982"/>
          <dgm:constr type="h" for="ch" forName="Child4" refType="h" fact="0.2275"/>
          <dgm:constr type="l" for="ch" forName="Accent15" refType="w" fact="0.1775"/>
          <dgm:constr type="t" for="ch" forName="Accent15" refType="h" fact="0.2466"/>
          <dgm:constr type="w" for="ch" forName="Accent15" refType="w" fact="0.0393"/>
          <dgm:constr type="h" for="ch" forName="Accent15" refType="h" fact="0.0451"/>
          <dgm:constr type="l" for="ch" forName="Accent16" refType="w" fact="0.6351"/>
          <dgm:constr type="t" for="ch" forName="Accent16" refType="h" fact="0.056"/>
          <dgm:constr type="w" for="ch" forName="Accent16" refType="w" fact="0.0393"/>
          <dgm:constr type="h" for="ch" forName="Accent16" refType="h" fact="0.0451"/>
          <dgm:constr type="l" for="ch" forName="Accent13" refType="w" fact="0.4099"/>
          <dgm:constr type="t" for="ch" forName="Accent13" refType="h" fact="0.7648"/>
          <dgm:constr type="w" for="ch" forName="Accent13" refType="w" fact="0.0393"/>
          <dgm:constr type="h" for="ch" forName="Accent13" refType="h" fact="0.0451"/>
        </dgm:constrLst>
      </dgm:else>
    </dgm:choose>
    <dgm:forEach name="wrapper" axis="self" ptType="parTrans">
      <dgm:forEach name="accentRepeat1" axis="self">
        <dgm:layoutNode name="AccentHold1" styleLbl="node1">
          <dgm:alg type="sp"/>
          <dgm:shape xmlns:r="http://schemas.openxmlformats.org/officeDocument/2006/relationships" type="ellipse" r:blip="">
            <dgm:adjLst/>
          </dgm:shape>
          <dgm:presOf/>
        </dgm:layoutNode>
      </dgm:forEach>
      <dgm:forEach name="accentRepeat2" axis="self">
        <dgm:layoutNode name="AccentHold2" styleLbl="node1">
          <dgm:alg type="sp"/>
          <dgm:shape xmlns:r="http://schemas.openxmlformats.org/officeDocument/2006/relationships" type="ellipse" r:blip="">
            <dgm:adjLst/>
          </dgm:shape>
          <dgm:presOf/>
        </dgm:layoutNode>
      </dgm:forEach>
      <dgm:forEach name="accentRepeat3" axis="self">
        <dgm:layoutNode name="AccentHold3" styleLbl="node1">
          <dgm:alg type="sp"/>
          <dgm:shape xmlns:r="http://schemas.openxmlformats.org/officeDocument/2006/relationships" type="ellipse" r:blip="">
            <dgm:adjLst/>
          </dgm:shape>
          <dgm:presOf/>
        </dgm:layoutNode>
      </dgm:forEach>
    </dgm:forEach>
    <dgm:forEach name="Name8" axis="ch" ptType="node" cnt="1">
      <dgm:layoutNode name="Parent" styleLbl="node0">
        <dgm:varLst>
          <dgm:chMax val="5"/>
          <dgm:chPref val="5"/>
        </dgm:varLst>
        <dgm:alg type="tx"/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choose name="Name9">
        <dgm:if name="Name10" axis="ch" ptType="node" func="cnt" op="lte" val="4">
          <dgm:layoutNode name="Accent1" styleLbl="node1">
            <dgm:alg type="sp"/>
            <dgm:shape xmlns:r="http://schemas.openxmlformats.org/officeDocument/2006/relationships" type="ellipse" r:blip="">
              <dgm:adjLst/>
            </dgm:shape>
            <dgm:presOf/>
            <dgm:constrLst/>
          </dgm:layoutNode>
        </dgm:if>
        <dgm:else name="Name11"/>
      </dgm:choose>
      <dgm:layoutNode name="Accent2" styleLbl="node1">
        <dgm:alg type="sp"/>
        <dgm:shape xmlns:r="http://schemas.openxmlformats.org/officeDocument/2006/relationships" type="ellipse" r:blip="">
          <dgm:adjLst/>
        </dgm:shape>
        <dgm:presOf/>
        <dgm:constrLst/>
      </dgm:layoutNode>
      <dgm:layoutNode name="Accent3" styleLbl="node1">
        <dgm:alg type="sp"/>
        <dgm:shape xmlns:r="http://schemas.openxmlformats.org/officeDocument/2006/relationships" type="ellipse" r:blip="">
          <dgm:adjLst/>
        </dgm:shape>
        <dgm:presOf/>
        <dgm:constrLst/>
      </dgm:layoutNode>
      <dgm:layoutNode name="Accent4" styleLbl="node1">
        <dgm:alg type="sp"/>
        <dgm:shape xmlns:r="http://schemas.openxmlformats.org/officeDocument/2006/relationships" type="ellipse" r:blip="">
          <dgm:adjLst/>
        </dgm:shape>
        <dgm:presOf/>
        <dgm:constrLst/>
      </dgm:layoutNode>
      <dgm:layoutNode name="Accent5" styleLbl="node1">
        <dgm:alg type="sp"/>
        <dgm:shape xmlns:r="http://schemas.openxmlformats.org/officeDocument/2006/relationships" type="ellipse" r:blip="">
          <dgm:adjLst/>
        </dgm:shape>
        <dgm:presOf/>
        <dgm:constrLst/>
      </dgm:layoutNode>
      <dgm:layoutNode name="Accent6" styleLbl="node1">
        <dgm:alg type="sp"/>
        <dgm:shape xmlns:r="http://schemas.openxmlformats.org/officeDocument/2006/relationships" type="ellipse" r:blip="">
          <dgm:adjLst/>
        </dgm:shape>
        <dgm:presOf/>
        <dgm:constrLst/>
      </dgm:layoutNode>
    </dgm:forEach>
    <dgm:forEach name="Name12" axis="ch ch" ptType="node node" st="1 1" cnt="1 1">
      <dgm:layoutNode name="Child1" styleLbl="node1">
        <dgm:varLst>
          <dgm:chMax val="0"/>
          <dgm:chPref val="0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7">
        <dgm:alg type="sp"/>
        <dgm:shape xmlns:r="http://schemas.openxmlformats.org/officeDocument/2006/relationships" r:blip="">
          <dgm:adjLst/>
        </dgm:shape>
        <dgm:presOf/>
        <dgm:constrLst/>
        <dgm:forEach name="Name13" ref="accentRepeat1"/>
      </dgm:layoutNode>
      <dgm:layoutNode name="Accent8">
        <dgm:alg type="sp"/>
        <dgm:shape xmlns:r="http://schemas.openxmlformats.org/officeDocument/2006/relationships" r:blip="">
          <dgm:adjLst/>
        </dgm:shape>
        <dgm:presOf/>
        <dgm:constrLst/>
        <dgm:forEach name="Name14" ref="accentRepeat2"/>
      </dgm:layoutNode>
    </dgm:forEach>
    <dgm:forEach name="Name15" axis="ch ch" ptType="node node" st="1 2" cnt="1 1">
      <dgm:layoutNode name="Child2" styleLbl="node1">
        <dgm:varLst>
          <dgm:chMax val="0"/>
          <dgm:chPref val="0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9">
        <dgm:alg type="sp"/>
        <dgm:shape xmlns:r="http://schemas.openxmlformats.org/officeDocument/2006/relationships" r:blip="">
          <dgm:adjLst/>
        </dgm:shape>
        <dgm:presOf/>
        <dgm:constrLst/>
        <dgm:forEach name="Name16" ref="accentRepeat1"/>
      </dgm:layoutNode>
      <dgm:layoutNode name="Accent10">
        <dgm:alg type="sp"/>
        <dgm:shape xmlns:r="http://schemas.openxmlformats.org/officeDocument/2006/relationships" r:blip="">
          <dgm:adjLst/>
        </dgm:shape>
        <dgm:presOf/>
        <dgm:constrLst/>
        <dgm:forEach name="Name17" ref="accentRepeat2"/>
      </dgm:layoutNode>
      <dgm:layoutNode name="Accent11">
        <dgm:alg type="sp"/>
        <dgm:shape xmlns:r="http://schemas.openxmlformats.org/officeDocument/2006/relationships" r:blip="">
          <dgm:adjLst/>
        </dgm:shape>
        <dgm:presOf/>
        <dgm:constrLst/>
        <dgm:forEach name="Name18" ref="accentRepeat3"/>
      </dgm:layoutNode>
    </dgm:forEach>
    <dgm:forEach name="Name19" axis="ch ch" ptType="node node" st="1 3" cnt="1 1">
      <dgm:layoutNode name="Child3" styleLbl="node1">
        <dgm:varLst>
          <dgm:chMax val="0"/>
          <dgm:chPref val="0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12">
        <dgm:alg type="sp"/>
        <dgm:shape xmlns:r="http://schemas.openxmlformats.org/officeDocument/2006/relationships" r:blip="">
          <dgm:adjLst/>
        </dgm:shape>
        <dgm:presOf/>
        <dgm:constrLst/>
        <dgm:forEach name="Name20" ref="accentRepeat1"/>
      </dgm:layoutNode>
    </dgm:forEach>
    <dgm:forEach name="Name21" axis="ch ch" ptType="node node" st="1 4" cnt="1 1">
      <dgm:layoutNode name="Child4" styleLbl="node1">
        <dgm:varLst>
          <dgm:chMax val="0"/>
          <dgm:chPref val="0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13">
        <dgm:alg type="sp"/>
        <dgm:shape xmlns:r="http://schemas.openxmlformats.org/officeDocument/2006/relationships" r:blip="">
          <dgm:adjLst/>
        </dgm:shape>
        <dgm:presOf/>
        <dgm:constrLst/>
        <dgm:forEach name="Name22" ref="accentRepeat1"/>
      </dgm:layoutNode>
    </dgm:forEach>
    <dgm:forEach name="Name23" axis="ch ch" ptType="node node" st="1 5" cnt="1 1">
      <dgm:layoutNode name="Child5" styleLbl="node1">
        <dgm:varLst>
          <dgm:chMax val="0"/>
          <dgm:chPref val="0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15">
        <dgm:alg type="sp"/>
        <dgm:shape xmlns:r="http://schemas.openxmlformats.org/officeDocument/2006/relationships" r:blip="">
          <dgm:adjLst/>
        </dgm:shape>
        <dgm:presOf/>
        <dgm:constrLst/>
        <dgm:forEach name="Name24" ref="accentRepeat2"/>
      </dgm:layoutNode>
      <dgm:layoutNode name="Accent16">
        <dgm:alg type="sp"/>
        <dgm:shape xmlns:r="http://schemas.openxmlformats.org/officeDocument/2006/relationships" r:blip="">
          <dgm:adjLst/>
        </dgm:shape>
        <dgm:presOf/>
        <dgm:constrLst/>
        <dgm:forEach name="Name25" ref="accentRepeat3"/>
      </dgm:layoutNod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cycle8">
  <dgm:title val=""/>
  <dgm:desc val=""/>
  <dgm:catLst>
    <dgm:cat type="cycle" pri="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clrData>
  <dgm:layoutNode name="compositeShape">
    <dgm:varLst>
      <dgm:chMax val="7"/>
      <dgm:dir/>
      <dgm:resizeHandles val="exact"/>
    </dgm:varLst>
    <dgm:alg type="composite">
      <dgm:param type="horzAlign" val="ctr"/>
      <dgm:param type="vertAlign" val="mid"/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equ" val="1">
        <dgm:constrLst>
          <dgm:constr type="l" for="ch" forName="wedge1" refType="w" fact="0.08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dummy1a" refType="w" fact="0.5"/>
          <dgm:constr type="t" for="ch" forName="dummy1a" refType="h" fact="0.08"/>
          <dgm:constr type="l" for="ch" forName="dummy1b" refType="w" fact="0.5"/>
          <dgm:constr type="t" for="ch" forName="dummy1b" refType="h" fact="0.08"/>
          <dgm:constr type="l" for="ch" forName="wedge1Tx" refType="w" fact="0.22"/>
          <dgm:constr type="t" for="ch" forName="wedge1Tx" refType="h" fact="0.22"/>
          <dgm:constr type="w" for="ch" forName="wedge1Tx" refType="w" fact="0.56"/>
          <dgm:constr type="h" for="ch" forName="wedge1Tx" refType="h" fact="0.56"/>
          <dgm:constr type="h" for="ch" forName="arrowWedge1single" refType="w" fact="0.08"/>
          <dgm:constr type="diam" for="ch" forName="arrowWedge1single" refType="w" fact="0.84"/>
          <dgm:constr type="l" for="ch" forName="arrowWedge1single" refType="w" fact="0.5"/>
          <dgm:constr type="t" for="ch" forName="arrowWedge1single" refType="w" fact="0.5"/>
          <dgm:constr type="primFontSz" for="ch" ptType="node" op="equ"/>
        </dgm:constrLst>
      </dgm:if>
      <dgm:if name="Name2" axis="ch" ptType="node" func="cnt" op="equ" val="2">
        <dgm:constrLst>
          <dgm:constr type="l" for="ch" forName="wedge1" refType="w" fact="0.1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dummy1a" refType="w" fact="0.52"/>
          <dgm:constr type="t" for="ch" forName="dummy1a" refType="h" fact="0.08"/>
          <dgm:constr type="l" for="ch" forName="dummy1b" refType="w" fact="0.52"/>
          <dgm:constr type="t" for="ch" forName="dummy1b" refType="h" fact="0.92"/>
          <dgm:constr type="l" for="ch" forName="wedge1Tx" refType="w" fact="0.559"/>
          <dgm:constr type="t" for="ch" forName="wedge1Tx" refType="h" fact="0.3"/>
          <dgm:constr type="w" for="ch" forName="wedge1Tx" refType="w" fact="0.3"/>
          <dgm:constr type="h" for="ch" forName="wedge1Tx" refType="h" fact="0.4"/>
          <dgm:constr type="l" for="ch" forName="wedge2" refType="w" fact="0.06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dummy2a" refType="w" fact="0.48"/>
          <dgm:constr type="t" for="ch" forName="dummy2a" refType="h" fact="0.92"/>
          <dgm:constr type="l" for="ch" forName="dummy2b" refType="w" fact="0.48"/>
          <dgm:constr type="t" for="ch" forName="dummy2b" refType="h" fact="0.08"/>
          <dgm:constr type="r" for="ch" forName="wedge2Tx" refType="w" fact="0.441"/>
          <dgm:constr type="t" for="ch" forName="wedge2Tx" refType="h" fact="0.3"/>
          <dgm:constr type="w" for="ch" forName="wedge2Tx" refType="w" fact="0.3"/>
          <dgm:constr type="h" for="ch" forName="wedge2Tx" refType="h" fact="0.4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primFontSz" for="ch" ptType="node" op="equ"/>
        </dgm:constrLst>
      </dgm:if>
      <dgm:if name="Name3" axis="ch" ptType="node" func="cnt" op="equ" val="3">
        <dgm:constrLst>
          <dgm:constr type="l" for="ch" forName="wedge1" refType="w" fact="0.0973"/>
          <dgm:constr type="t" for="ch" forName="wedge1" refType="w" fact="0.07"/>
          <dgm:constr type="w" for="ch" forName="wedge1" refType="w" fact="0.84"/>
          <dgm:constr type="h" for="ch" forName="wedge1" refType="h" fact="0.84"/>
          <dgm:constr type="l" for="ch" forName="dummy1a" refType="w" fact="0.5173"/>
          <dgm:constr type="t" for="ch" forName="dummy1a" refType="h" fact="0.07"/>
          <dgm:constr type="l" for="ch" forName="dummy1b" refType="w" fact="0.8811"/>
          <dgm:constr type="t" for="ch" forName="dummy1b" refType="h" fact="0.7"/>
          <dgm:constr type="l" for="ch" forName="wedge1Tx" refType="w" fact="0.54"/>
          <dgm:constr type="t" for="ch" forName="wedge1Tx" refType="h" fact="0.248"/>
          <dgm:constr type="w" for="ch" forName="wedge1Tx" refType="w" fact="0.3"/>
          <dgm:constr type="h" for="ch" forName="wedge1Tx" refType="h" fact="0.25"/>
          <dgm:constr type="l" for="ch" forName="wedge2" refType="w" fact="0.08"/>
          <dgm:constr type="t" for="ch" forName="wedge2" refType="w" fact="0.1"/>
          <dgm:constr type="w" for="ch" forName="wedge2" refType="w" fact="0.84"/>
          <dgm:constr type="h" for="ch" forName="wedge2" refType="h" fact="0.84"/>
          <dgm:constr type="l" for="ch" forName="dummy2a" refType="w" fact="0.8637"/>
          <dgm:constr type="t" for="ch" forName="dummy2a" refType="h" fact="0.73"/>
          <dgm:constr type="l" for="ch" forName="dummy2b" refType="w" fact="0.1363"/>
          <dgm:constr type="t" for="ch" forName="dummy2b" refType="h" fact="0.73"/>
          <dgm:constr type="l" for="ch" forName="wedge2Tx" refType="w" fact="0.28"/>
          <dgm:constr type="t" for="ch" forName="wedge2Tx" refType="h" fact="0.645"/>
          <dgm:constr type="w" for="ch" forName="wedge2Tx" refType="w" fact="0.45"/>
          <dgm:constr type="h" for="ch" forName="wedge2Tx" refType="h" fact="0.22"/>
          <dgm:constr type="l" for="ch" forName="wedge3" refType="w" fact="0.0627"/>
          <dgm:constr type="t" for="ch" forName="wedge3" refType="w" fact="0.07"/>
          <dgm:constr type="w" for="ch" forName="wedge3" refType="w" fact="0.84"/>
          <dgm:constr type="h" for="ch" forName="wedge3" refType="h" fact="0.84"/>
          <dgm:constr type="l" for="ch" forName="dummy3a" refType="w" fact="0.1189"/>
          <dgm:constr type="t" for="ch" forName="dummy3a" refType="h" fact="0.7"/>
          <dgm:constr type="l" for="ch" forName="dummy3b" refType="w" fact="0.4827"/>
          <dgm:constr type="t" for="ch" forName="dummy3b" refType="h" fact="0.07"/>
          <dgm:constr type="r" for="ch" forName="wedge3Tx" refType="w" fact="0.46"/>
          <dgm:constr type="t" for="ch" forName="wedge3Tx" refType="h" fact="0.248"/>
          <dgm:constr type="w" for="ch" forName="wedge3Tx" refType="w" fact="0.3"/>
          <dgm:constr type="h" for="ch" forName="wedge3Tx" refType="h" fact="0.25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primFontSz" for="ch" ptType="node" op="equ"/>
        </dgm:constrLst>
      </dgm:if>
      <dgm:if name="Name4" axis="ch" ptType="node" func="cnt" op="equ" val="4">
        <dgm:constrLst>
          <dgm:constr type="l" for="ch" forName="wedge1" refType="w" fact="0.0941"/>
          <dgm:constr type="t" for="ch" forName="wedge1" refType="w" fact="0.0659"/>
          <dgm:constr type="w" for="ch" forName="wedge1" refType="w" fact="0.84"/>
          <dgm:constr type="h" for="ch" forName="wedge1" refType="h" fact="0.84"/>
          <dgm:constr type="l" for="ch" forName="dummy1a" refType="w" fact="0.5141"/>
          <dgm:constr type="t" for="ch" forName="dummy1a" refType="h" fact="0.0659"/>
          <dgm:constr type="l" for="ch" forName="dummy1b" refType="w" fact="0.9341"/>
          <dgm:constr type="t" for="ch" forName="dummy1b" refType="h" fact="0.4859"/>
          <dgm:constr type="l" for="ch" forName="wedge1Tx" refType="w" fact="0.54"/>
          <dgm:constr type="t" for="ch" forName="wedge1Tx" refType="h" fact="0.24"/>
          <dgm:constr type="w" for="ch" forName="wedge1Tx" refType="w" fact="0.31"/>
          <dgm:constr type="h" for="ch" forName="wedge1Tx" refType="h" fact="0.23"/>
          <dgm:constr type="l" for="ch" forName="wedge2" refType="w" fact="0.0941"/>
          <dgm:constr type="t" for="ch" forName="wedge2" refType="w" fact="0.0941"/>
          <dgm:constr type="w" for="ch" forName="wedge2" refType="w" fact="0.84"/>
          <dgm:constr type="h" for="ch" forName="wedge2" refType="h" fact="0.84"/>
          <dgm:constr type="l" for="ch" forName="dummy2a" refType="w" fact="0.9341"/>
          <dgm:constr type="t" for="ch" forName="dummy2a" refType="h" fact="0.5141"/>
          <dgm:constr type="l" for="ch" forName="dummy2b" refType="w" fact="0.5141"/>
          <dgm:constr type="t" for="ch" forName="dummy2b" refType="h" fact="0.9341"/>
          <dgm:constr type="l" for="ch" forName="wedge2Tx" refType="w" fact="0.54"/>
          <dgm:constr type="t" for="ch" forName="wedge2Tx" refType="h" fact="0.53"/>
          <dgm:constr type="w" for="ch" forName="wedge2Tx" refType="w" fact="0.31"/>
          <dgm:constr type="h" for="ch" forName="wedge2Tx" refType="h" fact="0.23"/>
          <dgm:constr type="l" for="ch" forName="wedge3" refType="w" fact="0.0659"/>
          <dgm:constr type="t" for="ch" forName="wedge3" refType="w" fact="0.0941"/>
          <dgm:constr type="w" for="ch" forName="wedge3" refType="w" fact="0.84"/>
          <dgm:constr type="h" for="ch" forName="wedge3" refType="h" fact="0.84"/>
          <dgm:constr type="l" for="ch" forName="dummy3a" refType="w" fact="0.4859"/>
          <dgm:constr type="t" for="ch" forName="dummy3a" refType="h" fact="0.9341"/>
          <dgm:constr type="l" for="ch" forName="dummy3b" refType="w" fact="0.0659"/>
          <dgm:constr type="t" for="ch" forName="dummy3b" refType="h" fact="0.5141"/>
          <dgm:constr type="r" for="ch" forName="wedge3Tx" refType="w" fact="0.46"/>
          <dgm:constr type="t" for="ch" forName="wedge3Tx" refType="h" fact="0.53"/>
          <dgm:constr type="w" for="ch" forName="wedge3Tx" refType="w" fact="0.31"/>
          <dgm:constr type="h" for="ch" forName="wedge3Tx" refType="h" fact="0.23"/>
          <dgm:constr type="l" for="ch" forName="wedge4" refType="w" fact="0.0659"/>
          <dgm:constr type="t" for="ch" forName="wedge4" refType="h" fact="0.0659"/>
          <dgm:constr type="w" for="ch" forName="wedge4" refType="w" fact="0.84"/>
          <dgm:constr type="h" for="ch" forName="wedge4" refType="h" fact="0.84"/>
          <dgm:constr type="l" for="ch" forName="dummy4a" refType="w" fact="0.0659"/>
          <dgm:constr type="t" for="ch" forName="dummy4a" refType="h" fact="0.4859"/>
          <dgm:constr type="l" for="ch" forName="dummy4b" refType="w" fact="0.4859"/>
          <dgm:constr type="t" for="ch" forName="dummy4b" refType="h" fact="0.0659"/>
          <dgm:constr type="r" for="ch" forName="wedge4Tx" refType="w" fact="0.46"/>
          <dgm:constr type="t" for="ch" forName="wedge4Tx" refType="h" fact="0.24"/>
          <dgm:constr type="w" for="ch" forName="wedge4Tx" refType="w" fact="0.31"/>
          <dgm:constr type="h" for="ch" forName="wedge4Tx" refType="h" fact="0.23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primFontSz" for="ch" ptType="node" op="equ"/>
        </dgm:constrLst>
      </dgm:if>
      <dgm:if name="Name5" axis="ch" ptType="node" func="cnt" op="equ" val="5">
        <dgm:constrLst>
          <dgm:constr type="l" for="ch" forName="wedge1" refType="w" fact="0.0918"/>
          <dgm:constr type="t" for="ch" forName="wedge1" refType="w" fact="0.0638"/>
          <dgm:constr type="w" for="ch" forName="wedge1" refType="w" fact="0.84"/>
          <dgm:constr type="h" for="ch" forName="wedge1" refType="h" fact="0.84"/>
          <dgm:constr type="l" for="ch" forName="dummy1a" refType="w" fact="0.5118"/>
          <dgm:constr type="t" for="ch" forName="dummy1a" refType="h" fact="0.0638"/>
          <dgm:constr type="l" for="ch" forName="dummy1b" refType="w" fact="0.9112"/>
          <dgm:constr type="t" for="ch" forName="dummy1b" refType="h" fact="0.354"/>
          <dgm:constr type="l" for="ch" forName="wedge1Tx" refType="w" fact="0.53"/>
          <dgm:constr type="t" for="ch" forName="wedge1Tx" refType="h" fact="0.205"/>
          <dgm:constr type="w" for="ch" forName="wedge1Tx" refType="w" fact="0.27"/>
          <dgm:constr type="h" for="ch" forName="wedge1Tx" refType="h" fact="0.18"/>
          <dgm:constr type="l" for="ch" forName="wedge2" refType="w" fact="0.099"/>
          <dgm:constr type="t" for="ch" forName="wedge2" refType="w" fact="0.0862"/>
          <dgm:constr type="w" for="ch" forName="wedge2" refType="w" fact="0.84"/>
          <dgm:constr type="h" for="ch" forName="wedge2" refType="h" fact="0.84"/>
          <dgm:constr type="l" for="ch" forName="dummy2a" refType="w" fact="0.9185"/>
          <dgm:constr type="t" for="ch" forName="dummy2a" refType="h" fact="0.3764"/>
          <dgm:constr type="l" for="ch" forName="dummy2b" refType="w" fact="0.7659"/>
          <dgm:constr type="t" for="ch" forName="dummy2b" refType="h" fact="0.846"/>
          <dgm:constr type="l" for="ch" forName="wedge2Tx" refType="w" fact="0.64"/>
          <dgm:constr type="t" for="ch" forName="wedge2Tx" refType="h" fact="0.47"/>
          <dgm:constr type="w" for="ch" forName="wedge2Tx" refType="w" fact="0.25"/>
          <dgm:constr type="h" for="ch" forName="wedge2Tx" refType="h" fact="0.2"/>
          <dgm:constr type="l" for="ch" forName="wedge3" refType="w" fact="0.08"/>
          <dgm:constr type="t" for="ch" forName="wedge3" refType="w" fact="0.1"/>
          <dgm:constr type="w" for="ch" forName="wedge3" refType="w" fact="0.84"/>
          <dgm:constr type="h" for="ch" forName="wedge3" refType="h" fact="0.84"/>
          <dgm:constr type="l" for="ch" forName="dummy3a" refType="w" fact="0.7469"/>
          <dgm:constr type="t" for="ch" forName="dummy3a" refType="h" fact="0.8598"/>
          <dgm:constr type="l" for="ch" forName="dummy3b" refType="w" fact="0.2531"/>
          <dgm:constr type="t" for="ch" forName="dummy3b" refType="h" fact="0.8598"/>
          <dgm:constr type="l" for="ch" forName="wedge3Tx" refType="w" fact="0.38"/>
          <dgm:constr type="t" for="ch" forName="wedge3Tx" refType="h" fact="0.69"/>
          <dgm:constr type="w" for="ch" forName="wedge3Tx" refType="w" fact="0.24"/>
          <dgm:constr type="h" for="ch" forName="wedge3Tx" refType="h" fact="0.22"/>
          <dgm:constr type="l" for="ch" forName="wedge4" refType="w" fact="0.061"/>
          <dgm:constr type="t" for="ch" forName="wedge4" refType="h" fact="0.0862"/>
          <dgm:constr type="w" for="ch" forName="wedge4" refType="w" fact="0.84"/>
          <dgm:constr type="h" for="ch" forName="wedge4" refType="h" fact="0.84"/>
          <dgm:constr type="l" for="ch" forName="dummy4a" refType="w" fact="0.2341"/>
          <dgm:constr type="t" for="ch" forName="dummy4a" refType="h" fact="0.846"/>
          <dgm:constr type="l" for="ch" forName="dummy4b" refType="w" fact="0.0815"/>
          <dgm:constr type="t" for="ch" forName="dummy4b" refType="h" fact="0.3764"/>
          <dgm:constr type="r" for="ch" forName="wedge4Tx" refType="w" fact="0.36"/>
          <dgm:constr type="t" for="ch" forName="wedge4Tx" refType="h" fact="0.47"/>
          <dgm:constr type="w" for="ch" forName="wedge4Tx" refType="w" fact="0.25"/>
          <dgm:constr type="h" for="ch" forName="wedge4Tx" refType="h" fact="0.2"/>
          <dgm:constr type="l" for="ch" forName="wedge5" refType="w" fact="0.0682"/>
          <dgm:constr type="t" for="ch" forName="wedge5" refType="h" fact="0.0638"/>
          <dgm:constr type="w" for="ch" forName="wedge5" refType="w" fact="0.84"/>
          <dgm:constr type="h" for="ch" forName="wedge5" refType="h" fact="0.84"/>
          <dgm:constr type="l" for="ch" forName="dummy5a" refType="w" fact="0.0888"/>
          <dgm:constr type="t" for="ch" forName="dummy5a" refType="h" fact="0.354"/>
          <dgm:constr type="l" for="ch" forName="dummy5b" refType="w" fact="0.4882"/>
          <dgm:constr type="t" for="ch" forName="dummy5b" refType="h" fact="0.0638"/>
          <dgm:constr type="r" for="ch" forName="wedge5Tx" refType="w" fact="0.47"/>
          <dgm:constr type="t" for="ch" forName="wedge5Tx" refType="h" fact="0.205"/>
          <dgm:constr type="w" for="ch" forName="wedge5Tx" refType="w" fact="0.27"/>
          <dgm:constr type="h" for="ch" forName="wedge5Tx" refType="h" fact="0.18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primFontSz" for="ch" ptType="node" op="equ"/>
        </dgm:constrLst>
      </dgm:if>
      <dgm:if name="Name6" axis="ch" ptType="node" func="cnt" op="equ" val="6">
        <dgm:constrLst>
          <dgm:constr type="l" for="ch" forName="wedge1" refType="w" fact="0.09"/>
          <dgm:constr type="t" for="ch" forName="wedge1" refType="w" fact="0.0627"/>
          <dgm:constr type="w" for="ch" forName="wedge1" refType="w" fact="0.84"/>
          <dgm:constr type="h" for="ch" forName="wedge1" refType="h" fact="0.84"/>
          <dgm:constr type="l" for="ch" forName="dummy1a" refType="w" fact="0.51"/>
          <dgm:constr type="t" for="ch" forName="dummy1a" refType="h" fact="0.0627"/>
          <dgm:constr type="l" for="ch" forName="dummy1b" refType="w" fact="0.8737"/>
          <dgm:constr type="t" for="ch" forName="dummy1b" refType="h" fact="0.2727"/>
          <dgm:constr type="l" for="ch" forName="wedge1Tx" refType="w" fact="0.53"/>
          <dgm:constr type="t" for="ch" forName="wedge1Tx" refType="h" fact="0.17"/>
          <dgm:constr type="w" for="ch" forName="wedge1Tx" refType="w" fact="0.22"/>
          <dgm:constr type="h" for="ch" forName="wedge1Tx" refType="h" fact="0.17"/>
          <dgm:constr type="l" for="ch" forName="wedge2" refType="w" fact="0.1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dummy2a" refType="w" fact="0.8837"/>
          <dgm:constr type="t" for="ch" forName="dummy2a" refType="h" fact="0.29"/>
          <dgm:constr type="l" for="ch" forName="dummy2b" refType="w" fact="0.8837"/>
          <dgm:constr type="t" for="ch" forName="dummy2b" refType="h" fact="0.71"/>
          <dgm:constr type="l" for="ch" forName="wedge2Tx" refType="w" fact="0.67"/>
          <dgm:constr type="t" for="ch" forName="wedge2Tx" refType="h" fact="0.42"/>
          <dgm:constr type="w" for="ch" forName="wedge2Tx" refType="w" fact="0.23"/>
          <dgm:constr type="h" for="ch" forName="wedge2Tx" refType="h" fact="0.165"/>
          <dgm:constr type="l" for="ch" forName="wedge3" refType="w" fact="0.09"/>
          <dgm:constr type="t" for="ch" forName="wedge3" refType="w" fact="0.0973"/>
          <dgm:constr type="w" for="ch" forName="wedge3" refType="w" fact="0.84"/>
          <dgm:constr type="h" for="ch" forName="wedge3" refType="h" fact="0.84"/>
          <dgm:constr type="l" for="ch" forName="dummy3a" refType="w" fact="0.8737"/>
          <dgm:constr type="t" for="ch" forName="dummy3a" refType="h" fact="0.7273"/>
          <dgm:constr type="l" for="ch" forName="dummy3b" refType="w" fact="0.51"/>
          <dgm:constr type="t" for="ch" forName="dummy3b" refType="h" fact="0.9373"/>
          <dgm:constr type="l" for="ch" forName="wedge3Tx" refType="w" fact="0.53"/>
          <dgm:constr type="t" for="ch" forName="wedge3Tx" refType="h" fact="0.665"/>
          <dgm:constr type="w" for="ch" forName="wedge3Tx" refType="w" fact="0.22"/>
          <dgm:constr type="h" for="ch" forName="wedge3Tx" refType="h" fact="0.17"/>
          <dgm:constr type="l" for="ch" forName="wedge4" refType="w" fact="0.07"/>
          <dgm:constr type="t" for="ch" forName="wedge4" refType="h" fact="0.0973"/>
          <dgm:constr type="w" for="ch" forName="wedge4" refType="w" fact="0.84"/>
          <dgm:constr type="h" for="ch" forName="wedge4" refType="h" fact="0.84"/>
          <dgm:constr type="l" for="ch" forName="dummy4a" refType="w" fact="0.49"/>
          <dgm:constr type="t" for="ch" forName="dummy4a" refType="h" fact="0.9373"/>
          <dgm:constr type="l" for="ch" forName="dummy4b" refType="w" fact="0.1263"/>
          <dgm:constr type="t" for="ch" forName="dummy4b" refType="h" fact="0.7273"/>
          <dgm:constr type="r" for="ch" forName="wedge4Tx" refType="w" fact="0.47"/>
          <dgm:constr type="t" for="ch" forName="wedge4Tx" refType="h" fact="0.665"/>
          <dgm:constr type="w" for="ch" forName="wedge4Tx" refType="w" fact="0.22"/>
          <dgm:constr type="h" for="ch" forName="wedge4Tx" refType="h" fact="0.17"/>
          <dgm:constr type="l" for="ch" forName="wedge5" refType="w" fact="0.06"/>
          <dgm:constr type="t" for="ch" forName="wedge5" refType="h" fact="0.08"/>
          <dgm:constr type="w" for="ch" forName="wedge5" refType="w" fact="0.84"/>
          <dgm:constr type="h" for="ch" forName="wedge5" refType="h" fact="0.84"/>
          <dgm:constr type="l" for="ch" forName="dummy5a" refType="w" fact="0.1163"/>
          <dgm:constr type="t" for="ch" forName="dummy5a" refType="h" fact="0.71"/>
          <dgm:constr type="l" for="ch" forName="dummy5b" refType="w" fact="0.1163"/>
          <dgm:constr type="t" for="ch" forName="dummy5b" refType="h" fact="0.29"/>
          <dgm:constr type="r" for="ch" forName="wedge5Tx" refType="w" fact="0.33"/>
          <dgm:constr type="t" for="ch" forName="wedge5Tx" refType="h" fact="0.42"/>
          <dgm:constr type="w" for="ch" forName="wedge5Tx" refType="w" fact="0.23"/>
          <dgm:constr type="h" for="ch" forName="wedge5Tx" refType="h" fact="0.165"/>
          <dgm:constr type="l" for="ch" forName="wedge6" refType="w" fact="0.07"/>
          <dgm:constr type="t" for="ch" forName="wedge6" refType="h" fact="0.0627"/>
          <dgm:constr type="w" for="ch" forName="wedge6" refType="w" fact="0.84"/>
          <dgm:constr type="h" for="ch" forName="wedge6" refType="h" fact="0.84"/>
          <dgm:constr type="l" for="ch" forName="dummy6a" refType="w" fact="0.1263"/>
          <dgm:constr type="t" for="ch" forName="dummy6a" refType="h" fact="0.2727"/>
          <dgm:constr type="l" for="ch" forName="dummy6b" refType="w" fact="0.49"/>
          <dgm:constr type="t" for="ch" forName="dummy6b" refType="h" fact="0.0627"/>
          <dgm:constr type="r" for="ch" forName="wedge6Tx" refType="w" fact="0.47"/>
          <dgm:constr type="t" for="ch" forName="wedge6Tx" refType="h" fact="0.17"/>
          <dgm:constr type="w" for="ch" forName="wedge6Tx" refType="w" fact="0.22"/>
          <dgm:constr type="h" for="ch" forName="wedge6Tx" refType="h" fact="0.17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h" for="ch" forName="arrowWedge6" refType="w" fact="0.08"/>
          <dgm:constr type="diam" for="ch" forName="arrowWedge6" refType="w" fact="0.84"/>
          <dgm:constr type="l" for="ch" forName="arrowWedge6" refType="w" fact="0.5"/>
          <dgm:constr type="t" for="ch" forName="arrowWedge6" refType="w" fact="0.5"/>
          <dgm:constr type="primFontSz" for="ch" ptType="node" op="equ"/>
        </dgm:constrLst>
      </dgm:if>
      <dgm:else name="Name7">
        <dgm:constrLst>
          <dgm:constr type="l" for="ch" forName="wedge1" refType="w" fact="0.0887"/>
          <dgm:constr type="t" for="ch" forName="wedge1" refType="w" fact="0.062"/>
          <dgm:constr type="w" for="ch" forName="wedge1" refType="w" fact="0.84"/>
          <dgm:constr type="h" for="ch" forName="wedge1" refType="h" fact="0.84"/>
          <dgm:constr type="l" for="ch" forName="dummy1a" refType="w" fact="0.5087"/>
          <dgm:constr type="t" for="ch" forName="dummy1a" refType="h" fact="0.062"/>
          <dgm:constr type="l" for="ch" forName="dummy1b" refType="w" fact="0.837"/>
          <dgm:constr type="t" for="ch" forName="dummy1b" refType="h" fact="0.2201"/>
          <dgm:constr type="l" for="ch" forName="wedge1Tx" refType="w" fact="0.53"/>
          <dgm:constr type="t" for="ch" forName="wedge1Tx" refType="h" fact="0.14"/>
          <dgm:constr type="w" for="ch" forName="wedge1Tx" refType="w" fact="0.2"/>
          <dgm:constr type="h" for="ch" forName="wedge1Tx" refType="h" fact="0.16"/>
          <dgm:constr type="l" for="ch" forName="wedge2" refType="w" fact="0.0995"/>
          <dgm:constr type="t" for="ch" forName="wedge2" refType="w" fact="0.0755"/>
          <dgm:constr type="w" for="ch" forName="wedge2" refType="w" fact="0.84"/>
          <dgm:constr type="h" for="ch" forName="wedge2" refType="h" fact="0.84"/>
          <dgm:constr type="l" for="ch" forName="dummy2a" refType="w" fact="0.8479"/>
          <dgm:constr type="t" for="ch" forName="dummy2a" refType="h" fact="0.2337"/>
          <dgm:constr type="l" for="ch" forName="dummy2b" refType="w" fact="0.929"/>
          <dgm:constr type="t" for="ch" forName="dummy2b" refType="h" fact="0.589"/>
          <dgm:constr type="l" for="ch" forName="wedge2Tx" refType="w" fact="0.67"/>
          <dgm:constr type="t" for="ch" forName="wedge2Tx" refType="h" fact="0.38"/>
          <dgm:constr type="w" for="ch" forName="wedge2Tx" refType="w" fact="0.23"/>
          <dgm:constr type="h" for="ch" forName="wedge2Tx" refType="h" fact="0.14"/>
          <dgm:constr type="l" for="ch" forName="wedge3" refType="w" fact="0.0956"/>
          <dgm:constr type="t" for="ch" forName="wedge3" refType="w" fact="0.0925"/>
          <dgm:constr type="w" for="ch" forName="wedge3" refType="w" fact="0.84"/>
          <dgm:constr type="h" for="ch" forName="wedge3" refType="h" fact="0.84"/>
          <dgm:constr type="l" for="ch" forName="dummy3a" refType="w" fact="0.9251"/>
          <dgm:constr type="t" for="ch" forName="dummy3a" refType="h" fact="0.6059"/>
          <dgm:constr type="l" for="ch" forName="dummy3b" refType="w" fact="0.6979"/>
          <dgm:constr type="t" for="ch" forName="dummy3b" refType="h" fact="0.8909"/>
          <dgm:constr type="l" for="ch" forName="wedge3Tx" refType="w" fact="0.635"/>
          <dgm:constr type="t" for="ch" forName="wedge3Tx" refType="h" fact="0.59"/>
          <dgm:constr type="w" for="ch" forName="wedge3Tx" refType="w" fact="0.2"/>
          <dgm:constr type="h" for="ch" forName="wedge3Tx" refType="h" fact="0.155"/>
          <dgm:constr type="l" for="ch" forName="wedge4" refType="w" fact="0.08"/>
          <dgm:constr type="t" for="ch" forName="wedge4" refType="h" fact="0.1"/>
          <dgm:constr type="w" for="ch" forName="wedge4" refType="w" fact="0.84"/>
          <dgm:constr type="h" for="ch" forName="wedge4" refType="h" fact="0.84"/>
          <dgm:constr type="l" for="ch" forName="dummy4a" refType="w" fact="0.6822"/>
          <dgm:constr type="t" for="ch" forName="dummy4a" refType="h" fact="0.8984"/>
          <dgm:constr type="l" for="ch" forName="dummy4b" refType="w" fact="0.3178"/>
          <dgm:constr type="t" for="ch" forName="dummy4b" refType="h" fact="0.8984"/>
          <dgm:constr type="l" for="ch" forName="wedge4Tx" refType="w" fact="0.4025"/>
          <dgm:constr type="t" for="ch" forName="wedge4Tx" refType="h" fact="0.76"/>
          <dgm:constr type="w" for="ch" forName="wedge4Tx" refType="w" fact="0.195"/>
          <dgm:constr type="h" for="ch" forName="wedge4Tx" refType="h" fact="0.14"/>
          <dgm:constr type="l" for="ch" forName="wedge5" refType="w" fact="0.0644"/>
          <dgm:constr type="t" for="ch" forName="wedge5" refType="h" fact="0.0925"/>
          <dgm:constr type="w" for="ch" forName="wedge5" refType="w" fact="0.84"/>
          <dgm:constr type="h" for="ch" forName="wedge5" refType="h" fact="0.84"/>
          <dgm:constr type="l" for="ch" forName="dummy5a" refType="w" fact="0.3021"/>
          <dgm:constr type="t" for="ch" forName="dummy5a" refType="h" fact="0.8909"/>
          <dgm:constr type="l" for="ch" forName="dummy5b" refType="w" fact="0.0749"/>
          <dgm:constr type="t" for="ch" forName="dummy5b" refType="h" fact="0.6059"/>
          <dgm:constr type="r" for="ch" forName="wedge5Tx" refType="w" fact="0.365"/>
          <dgm:constr type="t" for="ch" forName="wedge5Tx" refType="h" fact="0.59"/>
          <dgm:constr type="w" for="ch" forName="wedge5Tx" refType="w" fact="0.2"/>
          <dgm:constr type="h" for="ch" forName="wedge5Tx" refType="h" fact="0.155"/>
          <dgm:constr type="l" for="ch" forName="wedge6" refType="w" fact="0.0605"/>
          <dgm:constr type="t" for="ch" forName="wedge6" refType="h" fact="0.0755"/>
          <dgm:constr type="w" for="ch" forName="wedge6" refType="w" fact="0.84"/>
          <dgm:constr type="h" for="ch" forName="wedge6" refType="h" fact="0.84"/>
          <dgm:constr type="l" for="ch" forName="dummy6a" refType="w" fact="0.071"/>
          <dgm:constr type="t" for="ch" forName="dummy6a" refType="h" fact="0.589"/>
          <dgm:constr type="l" for="ch" forName="dummy6b" refType="w" fact="0.1521"/>
          <dgm:constr type="t" for="ch" forName="dummy6b" refType="h" fact="0.2337"/>
          <dgm:constr type="r" for="ch" forName="wedge6Tx" refType="w" fact="0.33"/>
          <dgm:constr type="t" for="ch" forName="wedge6Tx" refType="h" fact="0.38"/>
          <dgm:constr type="w" for="ch" forName="wedge6Tx" refType="w" fact="0.23"/>
          <dgm:constr type="h" for="ch" forName="wedge6Tx" refType="h" fact="0.14"/>
          <dgm:constr type="l" for="ch" forName="wedge7" refType="w" fact="0.0713"/>
          <dgm:constr type="t" for="ch" forName="wedge7" refType="h" fact="0.062"/>
          <dgm:constr type="w" for="ch" forName="wedge7" refType="w" fact="0.84"/>
          <dgm:constr type="h" for="ch" forName="wedge7" refType="h" fact="0.84"/>
          <dgm:constr type="l" for="ch" forName="dummy7a" refType="w" fact="0.163"/>
          <dgm:constr type="t" for="ch" forName="dummy7a" refType="h" fact="0.2201"/>
          <dgm:constr type="l" for="ch" forName="dummy7b" refType="w" fact="0.4913"/>
          <dgm:constr type="t" for="ch" forName="dummy7b" refType="h" fact="0.062"/>
          <dgm:constr type="r" for="ch" forName="wedge7Tx" refType="w" fact="0.47"/>
          <dgm:constr type="t" for="ch" forName="wedge7Tx" refType="h" fact="0.14"/>
          <dgm:constr type="w" for="ch" forName="wedge7Tx" refType="w" fact="0.2"/>
          <dgm:constr type="h" for="ch" forName="wedge7Tx" refType="h" fact="0.16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h" for="ch" forName="arrowWedge6" refType="w" fact="0.08"/>
          <dgm:constr type="diam" for="ch" forName="arrowWedge6" refType="w" fact="0.84"/>
          <dgm:constr type="l" for="ch" forName="arrowWedge6" refType="w" fact="0.5"/>
          <dgm:constr type="t" for="ch" forName="arrowWedge6" refType="w" fact="0.5"/>
          <dgm:constr type="h" for="ch" forName="arrowWedge7" refType="w" fact="0.08"/>
          <dgm:constr type="diam" for="ch" forName="arrowWedge7" refType="w" fact="0.84"/>
          <dgm:constr type="l" for="ch" forName="arrowWedge7" refType="w" fact="0.5"/>
          <dgm:constr type="t" for="ch" forName="arrowWedge7" refType="w" fact="0.5"/>
          <dgm:constr type="primFontSz" for="ch" ptType="node" op="equ"/>
        </dgm:constrLst>
      </dgm:else>
    </dgm:choose>
    <dgm:ruleLst/>
    <dgm:choose name="Name8">
      <dgm:if name="Name9" axis="ch" ptType="node" func="cnt" op="gte" val="1">
        <dgm:layoutNode name="wedge1">
          <dgm:alg type="sp"/>
          <dgm:choose name="Name10">
            <dgm:if name="Name11" axis="ch" ptType="node" func="cnt" op="equ" val="1">
              <dgm:shape xmlns:r="http://schemas.openxmlformats.org/officeDocument/2006/relationships" type="ellipse" r:blip="">
                <dgm:adjLst/>
              </dgm:shape>
            </dgm:if>
            <dgm:if name="Name12" axis="ch" ptType="node" func="cnt" op="equ" val="2">
              <dgm:shape xmlns:r="http://schemas.openxmlformats.org/officeDocument/2006/relationships" type="pie" r:blip="">
                <dgm:adjLst>
                  <dgm:adj idx="1" val="270"/>
                  <dgm:adj idx="2" val="90"/>
                </dgm:adjLst>
              </dgm:shape>
            </dgm:if>
            <dgm:if name="Name13" axis="ch" ptType="node" func="cnt" op="equ" val="3">
              <dgm:shape xmlns:r="http://schemas.openxmlformats.org/officeDocument/2006/relationships" type="pie" r:blip="">
                <dgm:adjLst>
                  <dgm:adj idx="1" val="270"/>
                  <dgm:adj idx="2" val="30"/>
                </dgm:adjLst>
              </dgm:shape>
            </dgm:if>
            <dgm:if name="Name14" axis="ch" ptType="node" func="cnt" op="equ" val="4">
              <dgm:shape xmlns:r="http://schemas.openxmlformats.org/officeDocument/2006/relationships" type="pie" r:blip="">
                <dgm:adjLst>
                  <dgm:adj idx="1" val="270"/>
                  <dgm:adj idx="2" val="0"/>
                </dgm:adjLst>
              </dgm:shape>
            </dgm:if>
            <dgm:if name="Name15" axis="ch" ptType="node" func="cnt" op="equ" val="5">
              <dgm:shape xmlns:r="http://schemas.openxmlformats.org/officeDocument/2006/relationships" type="pie" r:blip="">
                <dgm:adjLst>
                  <dgm:adj idx="1" val="270"/>
                  <dgm:adj idx="2" val="342"/>
                </dgm:adjLst>
              </dgm:shape>
            </dgm:if>
            <dgm:if name="Name16" axis="ch" ptType="node" func="cnt" op="equ" val="6">
              <dgm:shape xmlns:r="http://schemas.openxmlformats.org/officeDocument/2006/relationships" type="pie" r:blip="">
                <dgm:adjLst>
                  <dgm:adj idx="1" val="270"/>
                  <dgm:adj idx="2" val="330"/>
                </dgm:adjLst>
              </dgm:shape>
            </dgm:if>
            <dgm:else name="Name17">
              <dgm:shape xmlns:r="http://schemas.openxmlformats.org/officeDocument/2006/relationships" type="pie" r:blip="">
                <dgm:adjLst>
                  <dgm:adj idx="1" val="270"/>
                  <dgm:adj idx="2" val="321.4286"/>
                </dgm:adjLst>
              </dgm:shape>
            </dgm:else>
          </dgm:choose>
          <dgm:choose name="Name18">
            <dgm:if name="Name19" func="var" arg="dir" op="equ" val="norm">
              <dgm:presOf axis="ch desOrSelf" ptType="node node" st="1 1" cnt="1 0"/>
            </dgm:if>
            <dgm:else name="Name20">
              <dgm:choose name="Name21">
                <dgm:if name="Name22" axis="ch" ptType="node" func="cnt" op="equ" val="1">
                  <dgm:presOf axis="ch desOrSelf" ptType="node node" st="1 1" cnt="1 0"/>
                </dgm:if>
                <dgm:if name="Name23" axis="ch" ptType="node" func="cnt" op="equ" val="2">
                  <dgm:presOf axis="ch desOrSelf" ptType="node node" st="2 1" cnt="1 0"/>
                </dgm:if>
                <dgm:if name="Name24" axis="ch" ptType="node" func="cnt" op="equ" val="3">
                  <dgm:presOf axis="ch desOrSelf" ptType="node node" st="3 1" cnt="1 0"/>
                </dgm:if>
                <dgm:if name="Name25" axis="ch" ptType="node" func="cnt" op="equ" val="4">
                  <dgm:presOf axis="ch desOrSelf" ptType="node node" st="4 1" cnt="1 0"/>
                </dgm:if>
                <dgm:if name="Name26" axis="ch" ptType="node" func="cnt" op="equ" val="5">
                  <dgm:presOf axis="ch desOrSelf" ptType="node node" st="5 1" cnt="1 0"/>
                </dgm:if>
                <dgm:if name="Name27" axis="ch" ptType="node" func="cnt" op="equ" val="6">
                  <dgm:presOf axis="ch desOrSelf" ptType="node node" st="6 1" cnt="1 0"/>
                </dgm:if>
                <dgm:else name="Name28">
                  <dgm:presOf axis="ch desOrSelf" ptType="node node" st="7 1" cnt="1 0"/>
                </dgm:else>
              </dgm:choose>
            </dgm:else>
          </dgm:choose>
          <dgm:constrLst/>
          <dgm:ruleLst/>
        </dgm:layoutNode>
        <dgm:layoutNode name="dummy1a" moveWith="wedge1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1b" moveWith="wedge1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1Tx" moveWith="wedg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29">
            <dgm:if name="Name30" func="var" arg="dir" op="equ" val="norm">
              <dgm:presOf axis="ch desOrSelf" ptType="node node" st="1 1" cnt="1 0"/>
            </dgm:if>
            <dgm:else name="Name31">
              <dgm:choose name="Name32">
                <dgm:if name="Name33" axis="ch" ptType="node" func="cnt" op="equ" val="1">
                  <dgm:presOf axis="ch desOrSelf" ptType="node node" st="1 1" cnt="1 0"/>
                </dgm:if>
                <dgm:if name="Name34" axis="ch" ptType="node" func="cnt" op="equ" val="2">
                  <dgm:presOf axis="ch desOrSelf" ptType="node node" st="2 1" cnt="1 0"/>
                </dgm:if>
                <dgm:if name="Name35" axis="ch" ptType="node" func="cnt" op="equ" val="3">
                  <dgm:presOf axis="ch desOrSelf" ptType="node node" st="3 1" cnt="1 0"/>
                </dgm:if>
                <dgm:if name="Name36" axis="ch" ptType="node" func="cnt" op="equ" val="4">
                  <dgm:presOf axis="ch desOrSelf" ptType="node node" st="4 1" cnt="1 0"/>
                </dgm:if>
                <dgm:if name="Name37" axis="ch" ptType="node" func="cnt" op="equ" val="5">
                  <dgm:presOf axis="ch desOrSelf" ptType="node node" st="5 1" cnt="1 0"/>
                </dgm:if>
                <dgm:if name="Name38" axis="ch" ptType="node" func="cnt" op="equ" val="6">
                  <dgm:presOf axis="ch desOrSelf" ptType="node node" st="6 1" cnt="1 0"/>
                </dgm:if>
                <dgm:else name="Name39">
                  <dgm:presOf axis="ch desOrSelf" ptType="node node" st="7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40"/>
    </dgm:choose>
    <dgm:choose name="Name41">
      <dgm:if name="Name42" axis="ch" ptType="node" func="cnt" op="gte" val="2">
        <dgm:layoutNode name="wedge2">
          <dgm:alg type="sp"/>
          <dgm:choose name="Name43">
            <dgm:if name="Name44" axis="ch" ptType="node" func="cnt" op="equ" val="2">
              <dgm:shape xmlns:r="http://schemas.openxmlformats.org/officeDocument/2006/relationships" type="pie" r:blip="">
                <dgm:adjLst>
                  <dgm:adj idx="1" val="90"/>
                  <dgm:adj idx="2" val="270"/>
                </dgm:adjLst>
              </dgm:shape>
            </dgm:if>
            <dgm:if name="Name45" axis="ch" ptType="node" func="cnt" op="equ" val="3">
              <dgm:shape xmlns:r="http://schemas.openxmlformats.org/officeDocument/2006/relationships" type="pie" r:blip="">
                <dgm:adjLst>
                  <dgm:adj idx="1" val="30"/>
                  <dgm:adj idx="2" val="150"/>
                </dgm:adjLst>
              </dgm:shape>
            </dgm:if>
            <dgm:if name="Name46" axis="ch" ptType="node" func="cnt" op="equ" val="4">
              <dgm:shape xmlns:r="http://schemas.openxmlformats.org/officeDocument/2006/relationships" type="pie" r:blip="">
                <dgm:adjLst>
                  <dgm:adj idx="1" val="0"/>
                  <dgm:adj idx="2" val="90"/>
                </dgm:adjLst>
              </dgm:shape>
            </dgm:if>
            <dgm:if name="Name47" axis="ch" ptType="node" func="cnt" op="equ" val="5">
              <dgm:shape xmlns:r="http://schemas.openxmlformats.org/officeDocument/2006/relationships" type="pie" r:blip="">
                <dgm:adjLst>
                  <dgm:adj idx="1" val="342"/>
                  <dgm:adj idx="2" val="54"/>
                </dgm:adjLst>
              </dgm:shape>
            </dgm:if>
            <dgm:if name="Name48" axis="ch" ptType="node" func="cnt" op="equ" val="6">
              <dgm:shape xmlns:r="http://schemas.openxmlformats.org/officeDocument/2006/relationships" type="pie" r:blip="">
                <dgm:adjLst>
                  <dgm:adj idx="1" val="330"/>
                  <dgm:adj idx="2" val="30"/>
                </dgm:adjLst>
              </dgm:shape>
            </dgm:if>
            <dgm:else name="Name49">
              <dgm:shape xmlns:r="http://schemas.openxmlformats.org/officeDocument/2006/relationships" type="pie" r:blip="">
                <dgm:adjLst>
                  <dgm:adj idx="1" val="321.4286"/>
                  <dgm:adj idx="2" val="12.85714"/>
                </dgm:adjLst>
              </dgm:shape>
            </dgm:else>
          </dgm:choose>
          <dgm:choose name="Name50">
            <dgm:if name="Name51" func="var" arg="dir" op="equ" val="norm">
              <dgm:presOf axis="ch desOrSelf" ptType="node node" st="2 1" cnt="1 0"/>
            </dgm:if>
            <dgm:else name="Name52">
              <dgm:choose name="Name53">
                <dgm:if name="Name54" axis="ch" ptType="node" func="cnt" op="equ" val="2">
                  <dgm:presOf axis="ch desOrSelf" ptType="node node" st="1 1" cnt="1 0"/>
                </dgm:if>
                <dgm:if name="Name55" axis="ch" ptType="node" func="cnt" op="equ" val="3">
                  <dgm:presOf axis="ch desOrSelf" ptType="node node" st="2 1" cnt="1 0"/>
                </dgm:if>
                <dgm:if name="Name56" axis="ch" ptType="node" func="cnt" op="equ" val="4">
                  <dgm:presOf axis="ch desOrSelf" ptType="node node" st="3 1" cnt="1 0"/>
                </dgm:if>
                <dgm:if name="Name57" axis="ch" ptType="node" func="cnt" op="equ" val="5">
                  <dgm:presOf axis="ch desOrSelf" ptType="node node" st="4 1" cnt="1 0"/>
                </dgm:if>
                <dgm:if name="Name58" axis="ch" ptType="node" func="cnt" op="equ" val="6">
                  <dgm:presOf axis="ch desOrSelf" ptType="node node" st="5 1" cnt="1 0"/>
                </dgm:if>
                <dgm:else name="Name59">
                  <dgm:presOf axis="ch desOrSelf" ptType="node node" st="6 1" cnt="1 0"/>
                </dgm:else>
              </dgm:choose>
            </dgm:else>
          </dgm:choose>
          <dgm:constrLst/>
          <dgm:ruleLst/>
        </dgm:layoutNode>
        <dgm:layoutNode name="dummy2a" moveWith="wedge2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2b" moveWith="wedge2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2Tx" moveWith="wedge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60">
            <dgm:if name="Name61" func="var" arg="dir" op="equ" val="norm">
              <dgm:presOf axis="ch desOrSelf" ptType="node node" st="2 1" cnt="1 0"/>
            </dgm:if>
            <dgm:else name="Name62">
              <dgm:choose name="Name63">
                <dgm:if name="Name64" axis="ch" ptType="node" func="cnt" op="equ" val="2">
                  <dgm:presOf axis="ch desOrSelf" ptType="node node" st="1 1" cnt="1 0"/>
                </dgm:if>
                <dgm:if name="Name65" axis="ch" ptType="node" func="cnt" op="equ" val="3">
                  <dgm:presOf axis="ch desOrSelf" ptType="node node" st="2 1" cnt="1 0"/>
                </dgm:if>
                <dgm:if name="Name66" axis="ch" ptType="node" func="cnt" op="equ" val="4">
                  <dgm:presOf axis="ch desOrSelf" ptType="node node" st="3 1" cnt="1 0"/>
                </dgm:if>
                <dgm:if name="Name67" axis="ch" ptType="node" func="cnt" op="equ" val="5">
                  <dgm:presOf axis="ch desOrSelf" ptType="node node" st="4 1" cnt="1 0"/>
                </dgm:if>
                <dgm:if name="Name68" axis="ch" ptType="node" func="cnt" op="equ" val="6">
                  <dgm:presOf axis="ch desOrSelf" ptType="node node" st="5 1" cnt="1 0"/>
                </dgm:if>
                <dgm:else name="Name69">
                  <dgm:presOf axis="ch desOrSelf" ptType="node node" st="6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70"/>
    </dgm:choose>
    <dgm:choose name="Name71">
      <dgm:if name="Name72" axis="ch" ptType="node" func="cnt" op="gte" val="3">
        <dgm:layoutNode name="wedge3">
          <dgm:alg type="sp"/>
          <dgm:choose name="Name73">
            <dgm:if name="Name74" axis="ch" ptType="node" func="cnt" op="equ" val="3">
              <dgm:shape xmlns:r="http://schemas.openxmlformats.org/officeDocument/2006/relationships" type="pie" r:blip="">
                <dgm:adjLst>
                  <dgm:adj idx="1" val="150"/>
                  <dgm:adj idx="2" val="270"/>
                </dgm:adjLst>
              </dgm:shape>
            </dgm:if>
            <dgm:if name="Name75" axis="ch" ptType="node" func="cnt" op="equ" val="4">
              <dgm:shape xmlns:r="http://schemas.openxmlformats.org/officeDocument/2006/relationships" type="pie" r:blip="">
                <dgm:adjLst>
                  <dgm:adj idx="1" val="90"/>
                  <dgm:adj idx="2" val="180"/>
                </dgm:adjLst>
              </dgm:shape>
            </dgm:if>
            <dgm:if name="Name76" axis="ch" ptType="node" func="cnt" op="equ" val="5">
              <dgm:shape xmlns:r="http://schemas.openxmlformats.org/officeDocument/2006/relationships" type="pie" r:blip="">
                <dgm:adjLst>
                  <dgm:adj idx="1" val="54"/>
                  <dgm:adj idx="2" val="126"/>
                </dgm:adjLst>
              </dgm:shape>
            </dgm:if>
            <dgm:if name="Name77" axis="ch" ptType="node" func="cnt" op="equ" val="6">
              <dgm:shape xmlns:r="http://schemas.openxmlformats.org/officeDocument/2006/relationships" type="pie" r:blip="">
                <dgm:adjLst>
                  <dgm:adj idx="1" val="30"/>
                  <dgm:adj idx="2" val="90"/>
                </dgm:adjLst>
              </dgm:shape>
            </dgm:if>
            <dgm:else name="Name78">
              <dgm:shape xmlns:r="http://schemas.openxmlformats.org/officeDocument/2006/relationships" type="pie" r:blip="">
                <dgm:adjLst>
                  <dgm:adj idx="1" val="12.85714"/>
                  <dgm:adj idx="2" val="64.28571"/>
                </dgm:adjLst>
              </dgm:shape>
            </dgm:else>
          </dgm:choose>
          <dgm:choose name="Name79">
            <dgm:if name="Name80" func="var" arg="dir" op="equ" val="norm">
              <dgm:presOf axis="ch desOrSelf" ptType="node node" st="3 1" cnt="1 0"/>
            </dgm:if>
            <dgm:else name="Name81">
              <dgm:choose name="Name82">
                <dgm:if name="Name83" axis="ch" ptType="node" func="cnt" op="equ" val="3">
                  <dgm:presOf axis="ch desOrSelf" ptType="node node" st="1 1" cnt="1 0"/>
                </dgm:if>
                <dgm:if name="Name84" axis="ch" ptType="node" func="cnt" op="equ" val="4">
                  <dgm:presOf axis="ch desOrSelf" ptType="node node" st="2 1" cnt="1 0"/>
                </dgm:if>
                <dgm:if name="Name85" axis="ch" ptType="node" func="cnt" op="equ" val="5">
                  <dgm:presOf axis="ch desOrSelf" ptType="node node" st="3 1" cnt="1 0"/>
                </dgm:if>
                <dgm:if name="Name86" axis="ch" ptType="node" func="cnt" op="equ" val="6">
                  <dgm:presOf axis="ch desOrSelf" ptType="node node" st="4 1" cnt="1 0"/>
                </dgm:if>
                <dgm:else name="Name87">
                  <dgm:presOf axis="ch desOrSelf" ptType="node node" st="5 1" cnt="1 0"/>
                </dgm:else>
              </dgm:choose>
            </dgm:else>
          </dgm:choose>
          <dgm:constrLst/>
          <dgm:ruleLst/>
        </dgm:layoutNode>
        <dgm:layoutNode name="dummy3a" moveWith="wedge3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3b" moveWith="wedge3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3Tx" moveWith="wedge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88">
            <dgm:if name="Name89" func="var" arg="dir" op="equ" val="norm">
              <dgm:presOf axis="ch desOrSelf" ptType="node node" st="3 1" cnt="1 0"/>
            </dgm:if>
            <dgm:else name="Name90">
              <dgm:choose name="Name91">
                <dgm:if name="Name92" axis="ch" ptType="node" func="cnt" op="equ" val="3">
                  <dgm:presOf axis="ch desOrSelf" ptType="node node" st="1 1" cnt="1 0"/>
                </dgm:if>
                <dgm:if name="Name93" axis="ch" ptType="node" func="cnt" op="equ" val="4">
                  <dgm:presOf axis="ch desOrSelf" ptType="node node" st="2 1" cnt="1 0"/>
                </dgm:if>
                <dgm:if name="Name94" axis="ch" ptType="node" func="cnt" op="equ" val="5">
                  <dgm:presOf axis="ch desOrSelf" ptType="node node" st="3 1" cnt="1 0"/>
                </dgm:if>
                <dgm:if name="Name95" axis="ch" ptType="node" func="cnt" op="equ" val="6">
                  <dgm:presOf axis="ch desOrSelf" ptType="node node" st="4 1" cnt="1 0"/>
                </dgm:if>
                <dgm:else name="Name96">
                  <dgm:presOf axis="ch desOrSelf" ptType="node node" st="5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97"/>
    </dgm:choose>
    <dgm:choose name="Name98">
      <dgm:if name="Name99" axis="ch" ptType="node" func="cnt" op="gte" val="4">
        <dgm:layoutNode name="wedge4">
          <dgm:alg type="sp"/>
          <dgm:choose name="Name100">
            <dgm:if name="Name101" axis="ch" ptType="node" func="cnt" op="equ" val="4">
              <dgm:shape xmlns:r="http://schemas.openxmlformats.org/officeDocument/2006/relationships" type="pie" r:blip="">
                <dgm:adjLst>
                  <dgm:adj idx="1" val="180"/>
                  <dgm:adj idx="2" val="270"/>
                </dgm:adjLst>
              </dgm:shape>
            </dgm:if>
            <dgm:if name="Name102" axis="ch" ptType="node" func="cnt" op="equ" val="5">
              <dgm:shape xmlns:r="http://schemas.openxmlformats.org/officeDocument/2006/relationships" type="pie" r:blip="">
                <dgm:adjLst>
                  <dgm:adj idx="1" val="126"/>
                  <dgm:adj idx="2" val="198"/>
                </dgm:adjLst>
              </dgm:shape>
            </dgm:if>
            <dgm:if name="Name103" axis="ch" ptType="node" func="cnt" op="equ" val="6">
              <dgm:shape xmlns:r="http://schemas.openxmlformats.org/officeDocument/2006/relationships" type="pie" r:blip="">
                <dgm:adjLst>
                  <dgm:adj idx="1" val="90"/>
                  <dgm:adj idx="2" val="150"/>
                </dgm:adjLst>
              </dgm:shape>
            </dgm:if>
            <dgm:else name="Name104">
              <dgm:shape xmlns:r="http://schemas.openxmlformats.org/officeDocument/2006/relationships" type="pie" r:blip="">
                <dgm:adjLst>
                  <dgm:adj idx="1" val="64.2871"/>
                  <dgm:adj idx="2" val="115.7143"/>
                </dgm:adjLst>
              </dgm:shape>
            </dgm:else>
          </dgm:choose>
          <dgm:choose name="Name105">
            <dgm:if name="Name106" func="var" arg="dir" op="equ" val="norm">
              <dgm:presOf axis="ch desOrSelf" ptType="node node" st="4 1" cnt="1 0"/>
            </dgm:if>
            <dgm:else name="Name107">
              <dgm:choose name="Name108">
                <dgm:if name="Name109" axis="ch" ptType="node" func="cnt" op="equ" val="4">
                  <dgm:presOf axis="ch desOrSelf" ptType="node node" st="1 1" cnt="1 0"/>
                </dgm:if>
                <dgm:if name="Name110" axis="ch" ptType="node" func="cnt" op="equ" val="5">
                  <dgm:presOf axis="ch desOrSelf" ptType="node node" st="2 1" cnt="1 0"/>
                </dgm:if>
                <dgm:if name="Name111" axis="ch" ptType="node" func="cnt" op="equ" val="6">
                  <dgm:presOf axis="ch desOrSelf" ptType="node node" st="3 1" cnt="1 0"/>
                </dgm:if>
                <dgm:else name="Name112">
                  <dgm:presOf axis="ch desOrSelf" ptType="node node" st="4 1" cnt="1 0"/>
                </dgm:else>
              </dgm:choose>
            </dgm:else>
          </dgm:choose>
          <dgm:constrLst/>
          <dgm:ruleLst/>
        </dgm:layoutNode>
        <dgm:layoutNode name="dummy4a" moveWith="wedge4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4b" moveWith="wedge4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4Tx" moveWith="wedge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13">
            <dgm:if name="Name114" func="var" arg="dir" op="equ" val="norm">
              <dgm:presOf axis="ch desOrSelf" ptType="node node" st="4 1" cnt="1 0"/>
            </dgm:if>
            <dgm:else name="Name115">
              <dgm:choose name="Name116">
                <dgm:if name="Name117" axis="ch" ptType="node" func="cnt" op="equ" val="4">
                  <dgm:presOf axis="ch desOrSelf" ptType="node node" st="1 1" cnt="1 0"/>
                </dgm:if>
                <dgm:if name="Name118" axis="ch" ptType="node" func="cnt" op="equ" val="5">
                  <dgm:presOf axis="ch desOrSelf" ptType="node node" st="2 1" cnt="1 0"/>
                </dgm:if>
                <dgm:if name="Name119" axis="ch" ptType="node" func="cnt" op="equ" val="6">
                  <dgm:presOf axis="ch desOrSelf" ptType="node node" st="3 1" cnt="1 0"/>
                </dgm:if>
                <dgm:else name="Name120">
                  <dgm:presOf axis="ch desOrSelf" ptType="node node" st="4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21"/>
    </dgm:choose>
    <dgm:choose name="Name122">
      <dgm:if name="Name123" axis="ch" ptType="node" func="cnt" op="gte" val="5">
        <dgm:layoutNode name="wedge5">
          <dgm:alg type="sp"/>
          <dgm:choose name="Name124">
            <dgm:if name="Name125" axis="ch" ptType="node" func="cnt" op="equ" val="5">
              <dgm:shape xmlns:r="http://schemas.openxmlformats.org/officeDocument/2006/relationships" type="pie" r:blip="">
                <dgm:adjLst>
                  <dgm:adj idx="1" val="198"/>
                  <dgm:adj idx="2" val="270"/>
                </dgm:adjLst>
              </dgm:shape>
            </dgm:if>
            <dgm:if name="Name126" axis="ch" ptType="node" func="cnt" op="equ" val="6">
              <dgm:shape xmlns:r="http://schemas.openxmlformats.org/officeDocument/2006/relationships" type="pie" r:blip="">
                <dgm:adjLst>
                  <dgm:adj idx="1" val="150"/>
                  <dgm:adj idx="2" val="210"/>
                </dgm:adjLst>
              </dgm:shape>
            </dgm:if>
            <dgm:else name="Name127">
              <dgm:shape xmlns:r="http://schemas.openxmlformats.org/officeDocument/2006/relationships" type="pie" r:blip="">
                <dgm:adjLst>
                  <dgm:adj idx="1" val="115.7143"/>
                  <dgm:adj idx="2" val="167.1429"/>
                </dgm:adjLst>
              </dgm:shape>
            </dgm:else>
          </dgm:choose>
          <dgm:choose name="Name128">
            <dgm:if name="Name129" func="var" arg="dir" op="equ" val="norm">
              <dgm:presOf axis="ch desOrSelf" ptType="node node" st="5 1" cnt="1 0"/>
            </dgm:if>
            <dgm:else name="Name130">
              <dgm:choose name="Name131">
                <dgm:if name="Name132" axis="ch" ptType="node" func="cnt" op="equ" val="5">
                  <dgm:presOf axis="ch desOrSelf" ptType="node node" st="1 1" cnt="1 0"/>
                </dgm:if>
                <dgm:if name="Name133" axis="ch" ptType="node" func="cnt" op="equ" val="6">
                  <dgm:presOf axis="ch desOrSelf" ptType="node node" st="2 1" cnt="1 0"/>
                </dgm:if>
                <dgm:else name="Name134">
                  <dgm:presOf axis="ch desOrSelf" ptType="node node" st="3 1" cnt="1 0"/>
                </dgm:else>
              </dgm:choose>
            </dgm:else>
          </dgm:choose>
          <dgm:constrLst/>
          <dgm:ruleLst/>
        </dgm:layoutNode>
        <dgm:layoutNode name="dummy5a" moveWith="wedge5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5b" moveWith="wedge5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5Tx" moveWith="wedge5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35">
            <dgm:if name="Name136" func="var" arg="dir" op="equ" val="norm">
              <dgm:presOf axis="ch desOrSelf" ptType="node node" st="5 1" cnt="1 0"/>
            </dgm:if>
            <dgm:else name="Name137">
              <dgm:choose name="Name138">
                <dgm:if name="Name139" axis="ch" ptType="node" func="cnt" op="equ" val="5">
                  <dgm:presOf axis="ch desOrSelf" ptType="node node" st="1 1" cnt="1 0"/>
                </dgm:if>
                <dgm:if name="Name140" axis="ch" ptType="node" func="cnt" op="equ" val="6">
                  <dgm:presOf axis="ch desOrSelf" ptType="node node" st="2 1" cnt="1 0"/>
                </dgm:if>
                <dgm:else name="Name141">
                  <dgm:presOf axis="ch desOrSelf" ptType="node node" st="3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42"/>
    </dgm:choose>
    <dgm:choose name="Name143">
      <dgm:if name="Name144" axis="ch" ptType="node" func="cnt" op="gte" val="6">
        <dgm:layoutNode name="wedge6">
          <dgm:alg type="sp"/>
          <dgm:choose name="Name145">
            <dgm:if name="Name146" axis="ch" ptType="node" func="cnt" op="equ" val="6">
              <dgm:shape xmlns:r="http://schemas.openxmlformats.org/officeDocument/2006/relationships" type="pie" r:blip="">
                <dgm:adjLst>
                  <dgm:adj idx="1" val="210"/>
                  <dgm:adj idx="2" val="270"/>
                </dgm:adjLst>
              </dgm:shape>
            </dgm:if>
            <dgm:else name="Name147">
              <dgm:shape xmlns:r="http://schemas.openxmlformats.org/officeDocument/2006/relationships" type="pie" r:blip="">
                <dgm:adjLst>
                  <dgm:adj idx="1" val="167.1429"/>
                  <dgm:adj idx="2" val="218.5714"/>
                </dgm:adjLst>
              </dgm:shape>
            </dgm:else>
          </dgm:choose>
          <dgm:choose name="Name148">
            <dgm:if name="Name149" func="var" arg="dir" op="equ" val="norm">
              <dgm:presOf axis="ch desOrSelf" ptType="node node" st="6 1" cnt="1 0"/>
            </dgm:if>
            <dgm:else name="Name150">
              <dgm:choose name="Name151">
                <dgm:if name="Name152" axis="ch" ptType="node" func="cnt" op="equ" val="6">
                  <dgm:presOf axis="ch desOrSelf" ptType="node node" st="1 1" cnt="1 0"/>
                </dgm:if>
                <dgm:else name="Name153">
                  <dgm:presOf axis="ch desOrSelf" ptType="node node" st="2 1" cnt="1 0"/>
                </dgm:else>
              </dgm:choose>
            </dgm:else>
          </dgm:choose>
          <dgm:constrLst/>
          <dgm:ruleLst/>
        </dgm:layoutNode>
        <dgm:layoutNode name="dummy6a" moveWith="wedge6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6b" moveWith="wedge6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6Tx" moveWith="wedge6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54">
            <dgm:if name="Name155" func="var" arg="dir" op="equ" val="norm">
              <dgm:presOf axis="ch desOrSelf" ptType="node node" st="6 1" cnt="1 0"/>
            </dgm:if>
            <dgm:else name="Name156">
              <dgm:choose name="Name157">
                <dgm:if name="Name158" axis="ch" ptType="node" func="cnt" op="equ" val="6">
                  <dgm:presOf axis="ch desOrSelf" ptType="node node" st="1 1" cnt="1 0"/>
                </dgm:if>
                <dgm:else name="Name159">
                  <dgm:presOf axis="ch desOrSelf" ptType="node node" st="2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60"/>
    </dgm:choose>
    <dgm:choose name="Name161">
      <dgm:if name="Name162" axis="ch" ptType="node" func="cnt" op="gte" val="7">
        <dgm:layoutNode name="wedge7">
          <dgm:alg type="sp"/>
          <dgm:shape xmlns:r="http://schemas.openxmlformats.org/officeDocument/2006/relationships" type="pie" r:blip="">
            <dgm:adjLst>
              <dgm:adj idx="1" val="218.5714"/>
              <dgm:adj idx="2" val="270"/>
            </dgm:adjLst>
          </dgm:shape>
          <dgm:choose name="Name163">
            <dgm:if name="Name164" func="var" arg="dir" op="equ" val="norm">
              <dgm:presOf axis="ch desOrSelf" ptType="node node" st="7 1" cnt="1 0"/>
            </dgm:if>
            <dgm:else name="Name165">
              <dgm:presOf axis="ch desOrSelf" ptType="node node" st="1 1" cnt="1 0"/>
            </dgm:else>
          </dgm:choose>
          <dgm:constrLst/>
          <dgm:ruleLst/>
        </dgm:layoutNode>
        <dgm:layoutNode name="dummy7a" moveWith="wedge7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7b" moveWith="wedge7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7Tx" moveWith="wedge7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66">
            <dgm:if name="Name167" func="var" arg="dir" op="equ" val="norm">
              <dgm:presOf axis="ch desOrSelf" ptType="node node" st="7 1" cnt="1 0"/>
            </dgm:if>
            <dgm:else name="Name168">
              <dgm:presOf axis="ch desOrSelf" ptType="node node" st="1 1" cnt="1 0"/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69"/>
    </dgm:choose>
    <dgm:choose name="Name170">
      <dgm:if name="Name171" axis="ch" ptType="node" func="cnt" op="equ" val="1">
        <dgm:forEach name="Name172" axis="ch" ptType="sibTrans" hideLastTrans="0" cnt="1">
          <dgm:layoutNode name="arrowWedge1single" styleLbl="fgSibTrans2D1">
            <dgm:choose name="Name173">
              <dgm:if name="Name174" func="var" arg="dir" op="equ" val="norm">
                <dgm:alg type="conn">
                  <dgm:param type="connRout" val="longCurve"/>
                  <dgm:param type="srcNode" val="dummy1a"/>
                  <dgm:param type="dstNode" val="dummy1b"/>
                  <dgm:param type="begPts" val="tL"/>
                  <dgm:param type="endPts" val="tR"/>
                  <dgm:param type="begSty" val="arr"/>
                  <dgm:param type="endSty" val="noArr"/>
                </dgm:alg>
              </dgm:if>
              <dgm:else name="Name175">
                <dgm:alg type="conn">
                  <dgm:param type="connRout" val="longCurve"/>
                  <dgm:param type="srcNode" val="dummy1a"/>
                  <dgm:param type="dstNode" val="dummy1b"/>
                  <dgm:param type="begPts" val="tL"/>
                  <dgm:param type="endPts" val="tR"/>
                  <dgm:param type="begSty" val="noArr"/>
                  <dgm:param type="endSty" val="arr"/>
                </dgm:alg>
              </dgm:else>
            </dgm:choose>
            <dgm:shape xmlns:r="http://schemas.openxmlformats.org/officeDocument/2006/relationships" type="conn" r:blip="">
              <dgm:adjLst/>
            </dgm:shape>
            <dgm:presOf/>
            <dgm:constrLst>
              <dgm:constr type="w" val="1"/>
              <dgm:constr type="begPad"/>
              <dgm:constr type="endPad"/>
            </dgm:constrLst>
            <dgm:ruleLst/>
          </dgm:layoutNode>
        </dgm:forEach>
      </dgm:if>
      <dgm:if name="Name176" axis="ch" ptType="node" func="cnt" op="gte" val="2">
        <dgm:forEach name="Name177" axis="ch" ptType="sibTrans" hideLastTrans="0" cnt="1">
          <dgm:layoutNode name="arrowWedge1" styleLbl="fgSibTrans2D1">
            <dgm:choose name="Name178">
              <dgm:if name="Name179" func="var" arg="dir" op="equ" val="norm">
                <dgm:alg type="conn">
                  <dgm:param type="connRout" val="curve"/>
                  <dgm:param type="srcNode" val="dummy1a"/>
                  <dgm:param type="dstNode" val="dummy1b"/>
                  <dgm:param type="begPts" val="tL"/>
                  <dgm:param type="endPts" val="tL"/>
                  <dgm:param type="begSty" val="noArr"/>
                  <dgm:param type="endSty" val="arr"/>
                </dgm:alg>
              </dgm:if>
              <dgm:else name="Name180">
                <dgm:alg type="conn">
                  <dgm:param type="connRout" val="curve"/>
                  <dgm:param type="srcNode" val="dummy1a"/>
                  <dgm:param type="dstNode" val="dummy1b"/>
                  <dgm:param type="begPts" val="tL"/>
                  <dgm:param type="endPts" val="tL"/>
                  <dgm:param type="begSty" val="arr"/>
                  <dgm:param type="endSty" val="noArr"/>
                </dgm:alg>
              </dgm:else>
            </dgm:choose>
            <dgm:shape xmlns:r="http://schemas.openxmlformats.org/officeDocument/2006/relationships" type="conn" r:blip="">
              <dgm:adjLst/>
            </dgm:shape>
            <dgm:presOf/>
            <dgm:constrLst>
              <dgm:constr type="w" val="1"/>
              <dgm:constr type="begPad"/>
              <dgm:constr type="endPad"/>
            </dgm:constrLst>
            <dgm:ruleLst/>
          </dgm:layoutNode>
        </dgm:forEach>
      </dgm:if>
      <dgm:else name="Name181"/>
    </dgm:choose>
    <dgm:forEach name="Name182" axis="ch" ptType="sibTrans" hideLastTrans="0" st="2" cnt="1">
      <dgm:layoutNode name="arrowWedge2" styleLbl="fgSibTrans2D1">
        <dgm:choose name="Name183">
          <dgm:if name="Name184" func="var" arg="dir" op="equ" val="norm">
            <dgm:alg type="conn">
              <dgm:param type="connRout" val="curve"/>
              <dgm:param type="srcNode" val="dummy2a"/>
              <dgm:param type="dstNode" val="dummy2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85">
            <dgm:alg type="conn">
              <dgm:param type="connRout" val="curve"/>
              <dgm:param type="srcNode" val="dummy2a"/>
              <dgm:param type="dstNode" val="dummy2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86" axis="ch" ptType="sibTrans" hideLastTrans="0" st="3" cnt="1">
      <dgm:layoutNode name="arrowWedge3" styleLbl="fgSibTrans2D1">
        <dgm:choose name="Name187">
          <dgm:if name="Name188" func="var" arg="dir" op="equ" val="norm">
            <dgm:alg type="conn">
              <dgm:param type="connRout" val="curve"/>
              <dgm:param type="srcNode" val="dummy3a"/>
              <dgm:param type="dstNode" val="dummy3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89">
            <dgm:alg type="conn">
              <dgm:param type="connRout" val="curve"/>
              <dgm:param type="srcNode" val="dummy3a"/>
              <dgm:param type="dstNode" val="dummy3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0" axis="ch" ptType="sibTrans" hideLastTrans="0" st="4" cnt="1">
      <dgm:layoutNode name="arrowWedge4" styleLbl="fgSibTrans2D1">
        <dgm:choose name="Name191">
          <dgm:if name="Name192" func="var" arg="dir" op="equ" val="norm">
            <dgm:alg type="conn">
              <dgm:param type="connRout" val="curve"/>
              <dgm:param type="srcNode" val="dummy4a"/>
              <dgm:param type="dstNode" val="dummy4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93">
            <dgm:alg type="conn">
              <dgm:param type="connRout" val="curve"/>
              <dgm:param type="srcNode" val="dummy4a"/>
              <dgm:param type="dstNode" val="dummy4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4" axis="ch" ptType="sibTrans" hideLastTrans="0" st="5" cnt="1">
      <dgm:layoutNode name="arrowWedge5" styleLbl="fgSibTrans2D1">
        <dgm:choose name="Name195">
          <dgm:if name="Name196" func="var" arg="dir" op="equ" val="norm">
            <dgm:alg type="conn">
              <dgm:param type="connRout" val="curve"/>
              <dgm:param type="srcNode" val="dummy5a"/>
              <dgm:param type="dstNode" val="dummy5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97">
            <dgm:alg type="conn">
              <dgm:param type="connRout" val="curve"/>
              <dgm:param type="srcNode" val="dummy5a"/>
              <dgm:param type="dstNode" val="dummy5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8" axis="ch" ptType="sibTrans" hideLastTrans="0" st="6" cnt="1">
      <dgm:layoutNode name="arrowWedge6" styleLbl="fgSibTrans2D1">
        <dgm:choose name="Name199">
          <dgm:if name="Name200" func="var" arg="dir" op="equ" val="norm">
            <dgm:alg type="conn">
              <dgm:param type="connRout" val="curve"/>
              <dgm:param type="srcNode" val="dummy6a"/>
              <dgm:param type="dstNode" val="dummy6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201">
            <dgm:alg type="conn">
              <dgm:param type="connRout" val="curve"/>
              <dgm:param type="srcNode" val="dummy6a"/>
              <dgm:param type="dstNode" val="dummy6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202" axis="ch" ptType="sibTrans" hideLastTrans="0" st="7" cnt="1">
      <dgm:layoutNode name="arrowWedge7" styleLbl="fgSibTrans2D1">
        <dgm:choose name="Name203">
          <dgm:if name="Name204" func="var" arg="dir" op="equ" val="norm">
            <dgm:alg type="conn">
              <dgm:param type="connRout" val="curve"/>
              <dgm:param type="srcNode" val="dummy7a"/>
              <dgm:param type="dstNode" val="dummy7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205">
            <dgm:alg type="conn">
              <dgm:param type="connRout" val="curve"/>
              <dgm:param type="srcNode" val="dummy7a"/>
              <dgm:param type="dstNode" val="dummy7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19140000">
            <a:off x="817112" y="1730403"/>
            <a:ext cx="5648623" cy="1204306"/>
          </a:xfrm>
        </p:spPr>
        <p:txBody>
          <a:bodyPr bIns="9144"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19140000">
            <a:off x="1212277" y="2470925"/>
            <a:ext cx="6511131" cy="329259"/>
          </a:xfrm>
        </p:spPr>
        <p:txBody>
          <a:bodyPr tIns="9144">
            <a:normAutofit/>
          </a:bodyPr>
          <a:lstStyle>
            <a:lvl1pPr marL="0" indent="0" algn="l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ko-KR" altLang="en-US" smtClean="0"/>
              <a:t>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E0EAA5-13B6-47A0-90B3-1F86BB344D72}" type="datetimeFigureOut">
              <a:rPr lang="ko-KR" altLang="en-US" smtClean="0"/>
              <a:pPr/>
              <a:t>2016-03-30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3F81A-068D-499E-AABB-280D993A99C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E0EAA5-13B6-47A0-90B3-1F86BB344D72}" type="datetimeFigureOut">
              <a:rPr lang="ko-KR" altLang="en-US" smtClean="0"/>
              <a:pPr/>
              <a:t>2016-03-30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3F81A-068D-499E-AABB-280D993A99C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4678362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4678362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E0EAA5-13B6-47A0-90B3-1F86BB344D72}" type="datetimeFigureOut">
              <a:rPr lang="ko-KR" altLang="en-US" smtClean="0"/>
              <a:pPr/>
              <a:t>2016-03-30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3F81A-068D-499E-AABB-280D993A99C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E0EAA5-13B6-47A0-90B3-1F86BB344D72}" type="datetimeFigureOut">
              <a:rPr lang="ko-KR" altLang="en-US" smtClean="0"/>
              <a:pPr/>
              <a:t>2016-03-30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3F81A-068D-499E-AABB-280D993A99C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819399" y="1726737"/>
            <a:ext cx="5650992" cy="1207509"/>
          </a:xfrm>
        </p:spPr>
        <p:txBody>
          <a:bodyPr bIns="9144" anchor="b"/>
          <a:lstStyle>
            <a:lvl1pPr algn="l">
              <a:defRPr kumimoji="0" lang="en-US" sz="32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19140000">
            <a:off x="1216152" y="2468304"/>
            <a:ext cx="6510528" cy="329184"/>
          </a:xfrm>
        </p:spPr>
        <p:txBody>
          <a:bodyPr anchor="t">
            <a:normAutofit/>
          </a:bodyPr>
          <a:lstStyle>
            <a:lvl1pPr marL="0" indent="0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E0EAA5-13B6-47A0-90B3-1F86BB344D72}" type="datetimeFigureOut">
              <a:rPr lang="ko-KR" altLang="en-US" smtClean="0"/>
              <a:pPr/>
              <a:t>2016-03-30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3F81A-068D-499E-AABB-280D993A99C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016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E0EAA5-13B6-47A0-90B3-1F86BB344D72}" type="datetimeFigureOut">
              <a:rPr lang="ko-KR" altLang="en-US" smtClean="0"/>
              <a:pPr/>
              <a:t>2016-03-30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3F81A-068D-499E-AABB-280D993A99C2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9150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0016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0016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E0EAA5-13B6-47A0-90B3-1F86BB344D72}" type="datetimeFigureOut">
              <a:rPr lang="ko-KR" altLang="en-US" smtClean="0"/>
              <a:pPr/>
              <a:t>2016-03-30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3F81A-068D-499E-AABB-280D993A99C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E0EAA5-13B6-47A0-90B3-1F86BB344D72}" type="datetimeFigureOut">
              <a:rPr lang="ko-KR" altLang="en-US" smtClean="0"/>
              <a:pPr/>
              <a:t>2016-03-30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3F81A-068D-499E-AABB-280D993A99C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E0EAA5-13B6-47A0-90B3-1F86BB344D72}" type="datetimeFigureOut">
              <a:rPr lang="ko-KR" altLang="en-US" smtClean="0"/>
              <a:pPr/>
              <a:t>2016-03-30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3F81A-068D-499E-AABB-280D993A99C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ight Triangle 1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ight Triangle 17"/>
          <p:cNvSpPr/>
          <p:nvPr/>
        </p:nvSpPr>
        <p:spPr>
          <a:xfrm rot="5400000">
            <a:off x="433389" y="-433387"/>
            <a:ext cx="6858000" cy="7724778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784930" y="1576103"/>
            <a:ext cx="5212080" cy="1089427"/>
          </a:xfrm>
        </p:spPr>
        <p:txBody>
          <a:bodyPr bIns="0" anchor="b"/>
          <a:lstStyle>
            <a:lvl1pPr algn="l">
              <a:defRPr kumimoji="0" lang="en-US" sz="2800" b="0" i="0" u="none" strike="noStrike" kern="1200" cap="all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9552" y="2618912"/>
            <a:ext cx="3807779" cy="33246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297954" y="2253385"/>
            <a:ext cx="5794760" cy="623314"/>
          </a:xfrm>
        </p:spPr>
        <p:txBody>
          <a:bodyPr>
            <a:normAutofit/>
          </a:bodyPr>
          <a:lstStyle>
            <a:lvl1pPr marL="0" indent="0">
              <a:buNone/>
              <a:defRPr lang="en-US" sz="1400" b="1" kern="1200" dirty="0" smtClean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E0EAA5-13B6-47A0-90B3-1F86BB344D72}" type="datetimeFigureOut">
              <a:rPr lang="ko-KR" altLang="en-US" smtClean="0"/>
              <a:pPr/>
              <a:t>2016-03-30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2"/>
            </a:solidFill>
          </a:ln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2D3F81A-068D-499E-AABB-280D993A99C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/>
          <p:cNvSpPr>
            <a:spLocks noGrp="1"/>
          </p:cNvSpPr>
          <p:nvPr>
            <p:ph type="pic" sz="quarter" idx="14"/>
          </p:nvPr>
        </p:nvSpPr>
        <p:spPr>
          <a:xfrm>
            <a:off x="2028825" y="0"/>
            <a:ext cx="7115175" cy="6858000"/>
          </a:xfrm>
          <a:custGeom>
            <a:avLst/>
            <a:gdLst>
              <a:gd name="connsiteX0" fmla="*/ 0 w 7104888"/>
              <a:gd name="connsiteY0" fmla="*/ 0 h 6858000"/>
              <a:gd name="connsiteX1" fmla="*/ 7104888 w 7104888"/>
              <a:gd name="connsiteY1" fmla="*/ 0 h 6858000"/>
              <a:gd name="connsiteX2" fmla="*/ 7104888 w 7104888"/>
              <a:gd name="connsiteY2" fmla="*/ 6858000 h 6858000"/>
              <a:gd name="connsiteX3" fmla="*/ 0 w 7104888"/>
              <a:gd name="connsiteY3" fmla="*/ 6858000 h 6858000"/>
              <a:gd name="connsiteX4" fmla="*/ 0 w 7104888"/>
              <a:gd name="connsiteY4" fmla="*/ 0 h 6858000"/>
              <a:gd name="connsiteX0" fmla="*/ 0 w 7104888"/>
              <a:gd name="connsiteY0" fmla="*/ 0 h 6858000"/>
              <a:gd name="connsiteX1" fmla="*/ 5695188 w 7104888"/>
              <a:gd name="connsiteY1" fmla="*/ 0 h 6858000"/>
              <a:gd name="connsiteX2" fmla="*/ 7104888 w 7104888"/>
              <a:gd name="connsiteY2" fmla="*/ 0 h 6858000"/>
              <a:gd name="connsiteX3" fmla="*/ 7104888 w 7104888"/>
              <a:gd name="connsiteY3" fmla="*/ 6858000 h 6858000"/>
              <a:gd name="connsiteX4" fmla="*/ 0 w 7104888"/>
              <a:gd name="connsiteY4" fmla="*/ 6858000 h 6858000"/>
              <a:gd name="connsiteX5" fmla="*/ 0 w 7104888"/>
              <a:gd name="connsiteY5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0287 w 7115175"/>
              <a:gd name="connsiteY4" fmla="*/ 6858000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10287 w 7115175"/>
              <a:gd name="connsiteY5" fmla="*/ 6858000 h 6858000"/>
              <a:gd name="connsiteX6" fmla="*/ 0 w 7115175"/>
              <a:gd name="connsiteY6" fmla="*/ 5048250 h 6858000"/>
              <a:gd name="connsiteX7" fmla="*/ 10287 w 7115175"/>
              <a:gd name="connsiteY7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0 w 7115175"/>
              <a:gd name="connsiteY0" fmla="*/ 504825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115175" h="6858000">
                <a:moveTo>
                  <a:pt x="0" y="5048250"/>
                </a:moveTo>
                <a:lnTo>
                  <a:pt x="5705475" y="0"/>
                </a:lnTo>
                <a:lnTo>
                  <a:pt x="7115175" y="0"/>
                </a:lnTo>
                <a:lnTo>
                  <a:pt x="7115175" y="6858000"/>
                </a:lnTo>
                <a:lnTo>
                  <a:pt x="1533526" y="6848475"/>
                </a:lnTo>
                <a:lnTo>
                  <a:pt x="0" y="50482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</p:spPr>
        <p:txBody>
          <a:bodyPr rIns="182880" anchor="ctr"/>
          <a:lstStyle>
            <a:lvl1pPr algn="r">
              <a:defRPr/>
            </a:lvl1pPr>
          </a:lstStyle>
          <a:p>
            <a:r>
              <a:rPr lang="ko-KR" altLang="en-US" smtClean="0"/>
              <a:t>그림을 추가하려면 아이콘을 클릭하십시오</a:t>
            </a:r>
            <a:endParaRPr lang="en-US" dirty="0"/>
          </a:p>
        </p:txBody>
      </p:sp>
      <p:sp>
        <p:nvSpPr>
          <p:cNvPr id="9" name="Right Triangle 8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0" y="5048250"/>
            <a:ext cx="3571875" cy="1809750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1809750 h 1809750"/>
              <a:gd name="connsiteX1" fmla="*/ 1895475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  <a:gd name="connsiteX0" fmla="*/ 0 w 3571875"/>
              <a:gd name="connsiteY0" fmla="*/ 1809750 h 1809750"/>
              <a:gd name="connsiteX1" fmla="*/ 2038350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71875" h="1809750">
                <a:moveTo>
                  <a:pt x="0" y="1809750"/>
                </a:moveTo>
                <a:lnTo>
                  <a:pt x="2038350" y="0"/>
                </a:lnTo>
                <a:lnTo>
                  <a:pt x="3571875" y="1809750"/>
                </a:lnTo>
                <a:lnTo>
                  <a:pt x="0" y="18097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671197" y="1717501"/>
            <a:ext cx="5486400" cy="867444"/>
          </a:xfrm>
        </p:spPr>
        <p:txBody>
          <a:bodyPr anchor="b"/>
          <a:lstStyle>
            <a:lvl1pPr algn="l">
              <a:defRPr sz="2800" b="0">
                <a:latin typeface="+mj-lt"/>
              </a:defRPr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143479" y="2180529"/>
            <a:ext cx="6096545" cy="740664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E0EAA5-13B6-47A0-90B3-1F86BB344D72}" type="datetimeFigureOut">
              <a:rPr lang="ko-KR" altLang="en-US" smtClean="0"/>
              <a:pPr/>
              <a:t>2016-03-30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3F81A-068D-499E-AABB-280D993A99C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2382" y="5050633"/>
            <a:ext cx="3574257" cy="1807368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883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050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812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76450 w 3571875"/>
              <a:gd name="connsiteY2" fmla="*/ 22740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245519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38350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2433637 h 2433637"/>
              <a:gd name="connsiteX1" fmla="*/ 257175 w 3571875"/>
              <a:gd name="connsiteY1" fmla="*/ 0 h 2433637"/>
              <a:gd name="connsiteX2" fmla="*/ 2038350 w 3571875"/>
              <a:gd name="connsiteY2" fmla="*/ 628650 h 2433637"/>
              <a:gd name="connsiteX3" fmla="*/ 3571875 w 3571875"/>
              <a:gd name="connsiteY3" fmla="*/ 2433637 h 2433637"/>
              <a:gd name="connsiteX4" fmla="*/ 0 w 3571875"/>
              <a:gd name="connsiteY4" fmla="*/ 2433637 h 2433637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24051 w 3574257"/>
              <a:gd name="connsiteY2" fmla="*/ 3071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40682 w 3574257"/>
              <a:gd name="connsiteY2" fmla="*/ 450057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57351 w 3574257"/>
              <a:gd name="connsiteY2" fmla="*/ 2309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774032 w 3574257"/>
              <a:gd name="connsiteY2" fmla="*/ 161925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69294 w 3574257"/>
              <a:gd name="connsiteY2" fmla="*/ 2143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819275 w 3574257"/>
              <a:gd name="connsiteY2" fmla="*/ 200026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5494 w 3574257"/>
              <a:gd name="connsiteY2" fmla="*/ 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74257" h="1807368">
                <a:moveTo>
                  <a:pt x="2382" y="1807368"/>
                </a:moveTo>
                <a:lnTo>
                  <a:pt x="0" y="0"/>
                </a:lnTo>
                <a:lnTo>
                  <a:pt x="2045494" y="1"/>
                </a:lnTo>
                <a:lnTo>
                  <a:pt x="3574257" y="1807368"/>
                </a:lnTo>
                <a:lnTo>
                  <a:pt x="2382" y="180736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5051292"/>
            <a:ext cx="9146380" cy="1806709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  <a:gd name="connsiteX0" fmla="*/ 0 w 3352800"/>
              <a:gd name="connsiteY0" fmla="*/ 2002631 h 2002631"/>
              <a:gd name="connsiteX1" fmla="*/ 754045 w 3352800"/>
              <a:gd name="connsiteY1" fmla="*/ 146832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26618 h 526618"/>
              <a:gd name="connsiteX1" fmla="*/ 980611 w 3352800"/>
              <a:gd name="connsiteY1" fmla="*/ 9368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6888 h 526888"/>
              <a:gd name="connsiteX1" fmla="*/ 744735 w 3352800"/>
              <a:gd name="connsiteY1" fmla="*/ 0 h 526888"/>
              <a:gd name="connsiteX2" fmla="*/ 3352800 w 3352800"/>
              <a:gd name="connsiteY2" fmla="*/ 270 h 526888"/>
              <a:gd name="connsiteX3" fmla="*/ 3352800 w 3352800"/>
              <a:gd name="connsiteY3" fmla="*/ 526888 h 526888"/>
              <a:gd name="connsiteX4" fmla="*/ 0 w 3352800"/>
              <a:gd name="connsiteY4" fmla="*/ 526888 h 526888"/>
              <a:gd name="connsiteX0" fmla="*/ 0 w 3352800"/>
              <a:gd name="connsiteY0" fmla="*/ 526618 h 526618"/>
              <a:gd name="connsiteX1" fmla="*/ 811948 w 3352800"/>
              <a:gd name="connsiteY1" fmla="*/ 6092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966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241069 w 3352800"/>
              <a:gd name="connsiteY2" fmla="*/ 94144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313 h 527313"/>
              <a:gd name="connsiteX1" fmla="*/ 900984 w 3352800"/>
              <a:gd name="connsiteY1" fmla="*/ 97774 h 527313"/>
              <a:gd name="connsiteX2" fmla="*/ 3352800 w 3352800"/>
              <a:gd name="connsiteY2" fmla="*/ 0 h 527313"/>
              <a:gd name="connsiteX3" fmla="*/ 3352800 w 3352800"/>
              <a:gd name="connsiteY3" fmla="*/ 527313 h 527313"/>
              <a:gd name="connsiteX4" fmla="*/ 0 w 3352800"/>
              <a:gd name="connsiteY4" fmla="*/ 527313 h 527313"/>
              <a:gd name="connsiteX0" fmla="*/ 0 w 3352800"/>
              <a:gd name="connsiteY0" fmla="*/ 527584 h 527584"/>
              <a:gd name="connsiteX1" fmla="*/ 748227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527584">
                <a:moveTo>
                  <a:pt x="0" y="527584"/>
                </a:moveTo>
                <a:lnTo>
                  <a:pt x="748227" y="0"/>
                </a:lnTo>
                <a:lnTo>
                  <a:pt x="3352800" y="271"/>
                </a:lnTo>
                <a:lnTo>
                  <a:pt x="3352800" y="527584"/>
                </a:lnTo>
                <a:lnTo>
                  <a:pt x="0" y="527584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940" cy="5486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100628"/>
            <a:ext cx="7520940" cy="35798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9140000">
            <a:off x="201168" y="5870448"/>
            <a:ext cx="2176272" cy="2011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80E0EAA5-13B6-47A0-90B3-1F86BB344D72}" type="datetimeFigureOut">
              <a:rPr lang="ko-KR" altLang="en-US" smtClean="0"/>
              <a:pPr/>
              <a:t>2016-03-30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17514" y="6285122"/>
            <a:ext cx="47244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spc="200" baseline="0">
                <a:solidFill>
                  <a:srgbClr val="FFFFFF"/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01038" y="6170822"/>
            <a:ext cx="502920" cy="502920"/>
          </a:xfrm>
          <a:prstGeom prst="ellipse">
            <a:avLst/>
          </a:prstGeom>
          <a:ln w="19050">
            <a:solidFill>
              <a:srgbClr val="FFFFFF"/>
            </a:solidFill>
          </a:ln>
        </p:spPr>
        <p:txBody>
          <a:bodyPr vert="horz" lIns="9144" tIns="9144" rIns="9144" bIns="9144" rtlCol="0" anchor="ctr">
            <a:normAutofit/>
          </a:bodyPr>
          <a:lstStyle>
            <a:lvl1pPr algn="ctr">
              <a:defRPr sz="1650">
                <a:solidFill>
                  <a:srgbClr val="FFFFFF"/>
                </a:solidFill>
              </a:defRPr>
            </a:lvl1pPr>
          </a:lstStyle>
          <a:p>
            <a:fld id="{82D3F81A-068D-499E-AABB-280D993A99C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defTabSz="914400" rtl="0" eaLnBrk="1" latinLnBrk="1" hangingPunct="1">
        <a:spcBef>
          <a:spcPct val="0"/>
        </a:spcBef>
        <a:buNone/>
        <a:defRPr sz="28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ts val="800"/>
        </a:spcBef>
        <a:buFont typeface="Arial" pitchFamily="34" charset="0"/>
        <a:buNone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173736" indent="-173736" algn="l" defTabSz="914400" rtl="0" eaLnBrk="1" latinLnBrk="1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02336" indent="-164592" algn="l" defTabSz="914400" rtl="0" eaLnBrk="1" latinLnBrk="1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630936" indent="-164592" algn="l" defTabSz="914400" rtl="0" eaLnBrk="1" latinLnBrk="1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859536" indent="-173736" algn="l" defTabSz="914400" rtl="0" eaLnBrk="1" latinLnBrk="1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" indent="-173736" algn="l" defTabSz="914400" rtl="0" eaLnBrk="1" latinLnBrk="1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353312" indent="-164592" algn="l" defTabSz="914400" rtl="0" eaLnBrk="1" latinLnBrk="1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581912" indent="-164592" algn="l" defTabSz="914400" rtl="0" eaLnBrk="1" latinLnBrk="1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792224" indent="-164592" algn="l" defTabSz="914400" rtl="0" eaLnBrk="1" latinLnBrk="1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6.xml"/><Relationship Id="rId7" Type="http://schemas.microsoft.com/office/2007/relationships/diagramDrawing" Target="../diagrams/drawing6.xml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6.xml"/><Relationship Id="rId5" Type="http://schemas.openxmlformats.org/officeDocument/2006/relationships/diagramQuickStyle" Target="../diagrams/quickStyle6.xml"/><Relationship Id="rId4" Type="http://schemas.openxmlformats.org/officeDocument/2006/relationships/diagramLayout" Target="../diagrams/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ko-KR" altLang="en-US" dirty="0" err="1" smtClean="0"/>
              <a:t>종교개혁사</a:t>
            </a:r>
            <a:r>
              <a:rPr lang="ko-KR" altLang="en-US" dirty="0" smtClean="0"/>
              <a:t> </a:t>
            </a:r>
            <a:endParaRPr lang="ko-KR" altLang="en-US" dirty="0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ko-KR" altLang="en-US" dirty="0" smtClean="0"/>
              <a:t>루터의 종교개혁과 논쟁들 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0448755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o-KR" altLang="en-US" dirty="0" smtClean="0"/>
              <a:t>농민의 </a:t>
            </a:r>
            <a:r>
              <a:rPr lang="en-US" altLang="ko-KR" dirty="0" smtClean="0"/>
              <a:t>12</a:t>
            </a:r>
            <a:r>
              <a:rPr lang="ko-KR" altLang="en-US" dirty="0" smtClean="0"/>
              <a:t>개 조항 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ko-KR" altLang="en-US" dirty="0" smtClean="0"/>
              <a:t>제</a:t>
            </a:r>
            <a:r>
              <a:rPr lang="en-US" altLang="ko-KR" dirty="0"/>
              <a:t>3</a:t>
            </a:r>
            <a:r>
              <a:rPr lang="ko-KR" altLang="en-US" dirty="0"/>
              <a:t>장</a:t>
            </a:r>
            <a:r>
              <a:rPr lang="en-US" altLang="ko-KR" dirty="0"/>
              <a:t>. </a:t>
            </a:r>
            <a:r>
              <a:rPr lang="ko-KR" altLang="en-US" dirty="0"/>
              <a:t>셋째로 그들이 우리를 자신들의 노예로 생각하는 것은 이제까지 관례였다</a:t>
            </a:r>
            <a:r>
              <a:rPr lang="en-US" altLang="ko-KR" dirty="0"/>
              <a:t>. </a:t>
            </a:r>
            <a:r>
              <a:rPr lang="ko-KR" altLang="en-US" dirty="0"/>
              <a:t>목동이나 최고의 권력자나 그 누구를 막론하고 우리 모두를 그리스도께서 고귀한 피로써 구원하고 희생을 치르고 얻으셨다는 것을 생각하면 이는 딱한 일이다</a:t>
            </a:r>
            <a:r>
              <a:rPr lang="en-US" altLang="ko-KR" dirty="0"/>
              <a:t>. </a:t>
            </a:r>
            <a:r>
              <a:rPr lang="ko-KR" altLang="en-US" dirty="0"/>
              <a:t>따라서 우리는 자유로우며 자유롭고자 한다는 것을 글로 밝히는 바이다</a:t>
            </a:r>
            <a:r>
              <a:rPr lang="en-US" altLang="ko-KR" dirty="0"/>
              <a:t>. </a:t>
            </a:r>
            <a:r>
              <a:rPr lang="ko-KR" altLang="en-US" dirty="0"/>
              <a:t>우리가 완전히 자유롭고자 하여 어떤 정부도 갖지 않고자 하는 것이다</a:t>
            </a:r>
            <a:r>
              <a:rPr lang="en-US" altLang="ko-KR" dirty="0"/>
              <a:t>(</a:t>
            </a:r>
            <a:r>
              <a:rPr lang="ko-KR" altLang="en-US" dirty="0"/>
              <a:t>로마서 </a:t>
            </a:r>
            <a:r>
              <a:rPr lang="en-US" altLang="ko-KR" dirty="0"/>
              <a:t>13</a:t>
            </a:r>
            <a:r>
              <a:rPr lang="ko-KR" altLang="en-US" dirty="0"/>
              <a:t>장 </a:t>
            </a:r>
            <a:r>
              <a:rPr lang="en-US" altLang="ko-KR" dirty="0"/>
              <a:t>1</a:t>
            </a:r>
            <a:r>
              <a:rPr lang="ko-KR" altLang="en-US" dirty="0"/>
              <a:t>절 이하</a:t>
            </a:r>
            <a:r>
              <a:rPr lang="en-US" altLang="ko-KR" dirty="0"/>
              <a:t>). </a:t>
            </a:r>
            <a:endParaRPr lang="ko-KR" altLang="en-US" dirty="0"/>
          </a:p>
          <a:p>
            <a:pPr marL="0" indent="0">
              <a:buNone/>
            </a:pPr>
            <a:endParaRPr lang="ko-KR" altLang="en-US" dirty="0"/>
          </a:p>
        </p:txBody>
      </p:sp>
      <p:sp>
        <p:nvSpPr>
          <p:cNvPr id="4" name="구름 모양 설명선 3"/>
          <p:cNvSpPr/>
          <p:nvPr/>
        </p:nvSpPr>
        <p:spPr>
          <a:xfrm>
            <a:off x="3923928" y="3195264"/>
            <a:ext cx="3672408" cy="1260720"/>
          </a:xfrm>
          <a:prstGeom prst="cloudCallout">
            <a:avLst>
              <a:gd name="adj1" fmla="val 423"/>
              <a:gd name="adj2" fmla="val -10467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 smtClean="0"/>
              <a:t>종교적 자유와 세상의 </a:t>
            </a:r>
            <a:r>
              <a:rPr lang="ko-KR" altLang="en-US" dirty="0"/>
              <a:t>농</a:t>
            </a:r>
            <a:r>
              <a:rPr lang="ko-KR" altLang="en-US" dirty="0" smtClean="0"/>
              <a:t>노  신분 구분 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5523570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ko-KR" sz="3600" dirty="0" smtClean="0"/>
              <a:t/>
            </a:r>
            <a:br>
              <a:rPr lang="en-US" altLang="ko-KR" sz="3600" dirty="0" smtClean="0"/>
            </a:br>
            <a:r>
              <a:rPr lang="en-US" altLang="ko-KR" sz="3600" dirty="0" smtClean="0"/>
              <a:t>1525</a:t>
            </a:r>
            <a:r>
              <a:rPr lang="ko-KR" altLang="en-US" sz="3600" dirty="0" smtClean="0"/>
              <a:t>년 </a:t>
            </a:r>
            <a:r>
              <a:rPr lang="en-US" altLang="ko-KR" sz="3600" dirty="0" smtClean="0"/>
              <a:t>4/5</a:t>
            </a:r>
            <a:r>
              <a:rPr lang="ko-KR" altLang="en-US" sz="3600" dirty="0" smtClean="0"/>
              <a:t>월 답변서 </a:t>
            </a:r>
            <a:r>
              <a:rPr lang="en-US" altLang="ko-KR" sz="3600" dirty="0" smtClean="0"/>
              <a:t>&lt;</a:t>
            </a:r>
            <a:r>
              <a:rPr lang="ko-KR" altLang="en-US" sz="3600" dirty="0" err="1" smtClean="0"/>
              <a:t>슈바벤</a:t>
            </a:r>
            <a:r>
              <a:rPr lang="ko-KR" altLang="en-US" sz="3600" dirty="0" smtClean="0"/>
              <a:t> 농민들의 </a:t>
            </a:r>
            <a:r>
              <a:rPr lang="en-US" altLang="ko-KR" sz="3600" dirty="0" smtClean="0"/>
              <a:t>12</a:t>
            </a:r>
            <a:r>
              <a:rPr lang="ko-KR" altLang="en-US" sz="3600" dirty="0" smtClean="0"/>
              <a:t>개 조항에 관하여 평화를 위한 권고</a:t>
            </a:r>
            <a:r>
              <a:rPr lang="en-US" altLang="ko-KR" sz="3600" dirty="0" smtClean="0"/>
              <a:t>&gt;</a:t>
            </a:r>
            <a:r>
              <a:rPr lang="ko-KR" altLang="en-US" dirty="0" smtClean="0"/>
              <a:t/>
            </a:r>
            <a:br>
              <a:rPr lang="ko-KR" altLang="en-US" dirty="0" smtClean="0"/>
            </a:b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ko-KR" altLang="en-US" dirty="0" smtClean="0"/>
              <a:t>세 번째 조항에 관하여</a:t>
            </a:r>
          </a:p>
          <a:p>
            <a:pPr marL="0" indent="0">
              <a:buNone/>
            </a:pPr>
            <a:r>
              <a:rPr lang="ko-KR" altLang="en-US" dirty="0" smtClean="0"/>
              <a:t>그리스도께서 우리 모두를 자유롭게 했기 때문에 그 어떤 노예도 없다</a:t>
            </a:r>
            <a:r>
              <a:rPr lang="en-US" altLang="ko-KR" dirty="0" smtClean="0"/>
              <a:t>. </a:t>
            </a:r>
            <a:r>
              <a:rPr lang="ko-KR" altLang="en-US" dirty="0" smtClean="0"/>
              <a:t>이것이 무슨 말인가</a:t>
            </a:r>
            <a:r>
              <a:rPr lang="en-US" altLang="ko-KR" dirty="0" smtClean="0"/>
              <a:t>? </a:t>
            </a:r>
            <a:r>
              <a:rPr lang="ko-KR" altLang="en-US" dirty="0" smtClean="0"/>
              <a:t>이는 그리스도인의 자유를 완전히 육체적인 것으로 만드는 것이다</a:t>
            </a:r>
            <a:r>
              <a:rPr lang="en-US" altLang="ko-KR" dirty="0" smtClean="0"/>
              <a:t>. </a:t>
            </a:r>
            <a:r>
              <a:rPr lang="ko-KR" altLang="en-US" dirty="0" smtClean="0"/>
              <a:t>아브라함과 다른 가부장이나 예언자들은 노예가 없었단 말인가</a:t>
            </a:r>
            <a:r>
              <a:rPr lang="en-US" altLang="ko-KR" dirty="0" smtClean="0"/>
              <a:t>? </a:t>
            </a:r>
            <a:r>
              <a:rPr lang="ko-KR" altLang="en-US" dirty="0" smtClean="0"/>
              <a:t>바울을 읽어보라</a:t>
            </a:r>
            <a:r>
              <a:rPr lang="en-US" altLang="ko-KR" dirty="0" smtClean="0"/>
              <a:t>. </a:t>
            </a:r>
            <a:r>
              <a:rPr lang="ko-KR" altLang="en-US" dirty="0" smtClean="0"/>
              <a:t>당시 모두 노예였던 하인들에 대해 그가 무엇이라고 가르치는지</a:t>
            </a:r>
            <a:r>
              <a:rPr lang="en-US" altLang="ko-KR" dirty="0" smtClean="0"/>
              <a:t>. </a:t>
            </a:r>
            <a:r>
              <a:rPr lang="ko-KR" altLang="en-US" dirty="0" smtClean="0"/>
              <a:t>따라서 이 조항은 곧바로 복음에 대항하는 것이며</a:t>
            </a:r>
            <a:r>
              <a:rPr lang="en-US" altLang="ko-KR" dirty="0" smtClean="0"/>
              <a:t>, </a:t>
            </a:r>
            <a:r>
              <a:rPr lang="ko-KR" altLang="en-US" dirty="0" smtClean="0"/>
              <a:t>각자가 자신의 육신을 주인에게 빼앗음으로써 도둑떼같이 행동하는 것이다</a:t>
            </a:r>
            <a:r>
              <a:rPr lang="en-US" altLang="ko-KR" dirty="0" smtClean="0"/>
              <a:t>. </a:t>
            </a:r>
            <a:r>
              <a:rPr lang="ko-KR" altLang="en-US" dirty="0" smtClean="0"/>
              <a:t>왜냐하면 마치 죄수 혹은 병자가 기독교도이지만 자유롭지 못한 것같이</a:t>
            </a:r>
            <a:r>
              <a:rPr lang="en-US" altLang="ko-KR" dirty="0" smtClean="0"/>
              <a:t>, </a:t>
            </a:r>
            <a:r>
              <a:rPr lang="ko-KR" altLang="en-US" dirty="0" smtClean="0"/>
              <a:t>노예도 그리스도인이 될 수 있으며 기독교적 자유를 가질 수 있기 때문이다</a:t>
            </a:r>
            <a:r>
              <a:rPr lang="en-US" altLang="ko-KR" dirty="0" smtClean="0"/>
              <a:t>.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6952572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루터의 사회개혁의 원칙 </a:t>
            </a:r>
            <a:endParaRPr lang="ko-KR" altLang="en-US" dirty="0"/>
          </a:p>
        </p:txBody>
      </p:sp>
      <p:graphicFrame>
        <p:nvGraphicFramePr>
          <p:cNvPr id="6" name="내용 개체 틀 5"/>
          <p:cNvGraphicFramePr>
            <a:graphicFrameLocks noGrp="1"/>
          </p:cNvGraphicFramePr>
          <p:nvPr>
            <p:ph idx="1"/>
          </p:nvPr>
        </p:nvGraphicFramePr>
        <p:xfrm>
          <a:off x="822325" y="1100138"/>
          <a:ext cx="7521575" cy="35798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1143000"/>
          </a:xfrm>
        </p:spPr>
        <p:txBody>
          <a:bodyPr>
            <a:normAutofit/>
          </a:bodyPr>
          <a:lstStyle/>
          <a:p>
            <a:r>
              <a:rPr lang="ko-KR" altLang="en-US" sz="3200" dirty="0" smtClean="0"/>
              <a:t>세속정부에 대하여 우리는 어느 정도까지 그 권위에 순종해야 하는가 </a:t>
            </a:r>
            <a:r>
              <a:rPr lang="en-US" altLang="ko-KR" sz="3200" dirty="0" smtClean="0"/>
              <a:t>(1523)</a:t>
            </a:r>
            <a:endParaRPr lang="ko-KR" altLang="en-US" sz="3200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97152"/>
          </a:xfrm>
        </p:spPr>
        <p:txBody>
          <a:bodyPr>
            <a:normAutofit/>
          </a:bodyPr>
          <a:lstStyle/>
          <a:p>
            <a:pPr fontAlgn="base"/>
            <a:endParaRPr lang="en-US" altLang="ko-KR" dirty="0" smtClean="0"/>
          </a:p>
          <a:p>
            <a:pPr marL="0" indent="0" fontAlgn="base">
              <a:buNone/>
            </a:pPr>
            <a:r>
              <a:rPr lang="ko-KR" altLang="en-US" dirty="0" smtClean="0">
                <a:latin typeface="+mn-ea"/>
              </a:rPr>
              <a:t>여기서 </a:t>
            </a:r>
            <a:r>
              <a:rPr lang="ko-KR" altLang="en-US" dirty="0">
                <a:latin typeface="+mn-ea"/>
              </a:rPr>
              <a:t>우리는 아담의 자손과 모든 인류를 두 그룹으로 나누어야만 한다</a:t>
            </a:r>
            <a:r>
              <a:rPr lang="en-US" altLang="ko-KR" dirty="0">
                <a:latin typeface="+mn-ea"/>
              </a:rPr>
              <a:t>. </a:t>
            </a:r>
            <a:r>
              <a:rPr lang="ko-KR" altLang="en-US" dirty="0">
                <a:latin typeface="+mn-ea"/>
              </a:rPr>
              <a:t>첫째는 하나님 나라에 속한 그룹이며</a:t>
            </a:r>
            <a:r>
              <a:rPr lang="en-US" altLang="ko-KR" dirty="0">
                <a:latin typeface="+mn-ea"/>
              </a:rPr>
              <a:t>, </a:t>
            </a:r>
            <a:r>
              <a:rPr lang="ko-KR" altLang="en-US" dirty="0">
                <a:latin typeface="+mn-ea"/>
              </a:rPr>
              <a:t>둘째는 세상 나라에 속한 그룹이다</a:t>
            </a:r>
            <a:r>
              <a:rPr lang="en-US" altLang="ko-KR" dirty="0">
                <a:latin typeface="+mn-ea"/>
              </a:rPr>
              <a:t>. </a:t>
            </a:r>
            <a:r>
              <a:rPr lang="ko-KR" altLang="en-US" dirty="0">
                <a:latin typeface="+mn-ea"/>
              </a:rPr>
              <a:t>하나님 나라에 속한 사람들은 모두 그리스도를 믿고 그리스도께 복종하는 참된 신자들이다</a:t>
            </a:r>
            <a:r>
              <a:rPr lang="en-US" altLang="ko-KR" dirty="0">
                <a:latin typeface="+mn-ea"/>
              </a:rPr>
              <a:t>. </a:t>
            </a:r>
            <a:r>
              <a:rPr lang="ko-KR" altLang="en-US" dirty="0">
                <a:latin typeface="+mn-ea"/>
              </a:rPr>
              <a:t>그것은 그리스도가 하나님 나라의 왕이요</a:t>
            </a:r>
            <a:r>
              <a:rPr lang="en-US" altLang="ko-KR" dirty="0">
                <a:latin typeface="+mn-ea"/>
              </a:rPr>
              <a:t>, </a:t>
            </a:r>
            <a:r>
              <a:rPr lang="ko-KR" altLang="en-US" dirty="0">
                <a:latin typeface="+mn-ea"/>
              </a:rPr>
              <a:t>주이시기 때문이다</a:t>
            </a:r>
            <a:r>
              <a:rPr lang="en-US" altLang="ko-KR" dirty="0">
                <a:latin typeface="+mn-ea"/>
              </a:rPr>
              <a:t>. </a:t>
            </a:r>
            <a:r>
              <a:rPr lang="ko-KR" altLang="en-US" dirty="0">
                <a:latin typeface="+mn-ea"/>
              </a:rPr>
              <a:t>이 사람들에게는 세속적인 정부도</a:t>
            </a:r>
            <a:r>
              <a:rPr lang="en-US" altLang="ko-KR" dirty="0">
                <a:latin typeface="+mn-ea"/>
              </a:rPr>
              <a:t>, </a:t>
            </a:r>
            <a:r>
              <a:rPr lang="ko-KR" altLang="en-US" dirty="0">
                <a:latin typeface="+mn-ea"/>
              </a:rPr>
              <a:t>법도 필요치 않다</a:t>
            </a:r>
            <a:r>
              <a:rPr lang="en-US" altLang="ko-KR" dirty="0">
                <a:latin typeface="+mn-ea"/>
              </a:rPr>
              <a:t>. </a:t>
            </a:r>
            <a:r>
              <a:rPr lang="ko-KR" altLang="en-US" dirty="0">
                <a:latin typeface="+mn-ea"/>
              </a:rPr>
              <a:t>만약 세상 전체가 참된 그리스도인</a:t>
            </a:r>
            <a:r>
              <a:rPr lang="en-US" altLang="ko-KR" dirty="0">
                <a:latin typeface="+mn-ea"/>
              </a:rPr>
              <a:t>, </a:t>
            </a:r>
            <a:r>
              <a:rPr lang="ko-KR" altLang="en-US" dirty="0">
                <a:latin typeface="+mn-ea"/>
              </a:rPr>
              <a:t>즉 참된 신자로 구성되어 있다면 영주</a:t>
            </a:r>
            <a:r>
              <a:rPr lang="en-US" altLang="ko-KR" dirty="0">
                <a:latin typeface="+mn-ea"/>
              </a:rPr>
              <a:t>, </a:t>
            </a:r>
            <a:r>
              <a:rPr lang="ko-KR" altLang="en-US" dirty="0">
                <a:latin typeface="+mn-ea"/>
              </a:rPr>
              <a:t>왕</a:t>
            </a:r>
            <a:r>
              <a:rPr lang="en-US" altLang="ko-KR" dirty="0">
                <a:latin typeface="+mn-ea"/>
              </a:rPr>
              <a:t>, </a:t>
            </a:r>
            <a:r>
              <a:rPr lang="ko-KR" altLang="en-US" dirty="0">
                <a:latin typeface="+mn-ea"/>
              </a:rPr>
              <a:t>통치자</a:t>
            </a:r>
            <a:r>
              <a:rPr lang="en-US" altLang="ko-KR" dirty="0">
                <a:latin typeface="+mn-ea"/>
              </a:rPr>
              <a:t>, </a:t>
            </a:r>
            <a:r>
              <a:rPr lang="ko-KR" altLang="en-US" dirty="0">
                <a:latin typeface="+mn-ea"/>
              </a:rPr>
              <a:t>정부 혹은 법으로부터 아무런 도움을 받을 필요가 없을 것이다</a:t>
            </a:r>
            <a:r>
              <a:rPr lang="en-US" altLang="ko-KR" dirty="0">
                <a:latin typeface="+mn-ea"/>
              </a:rPr>
              <a:t>. </a:t>
            </a:r>
            <a:r>
              <a:rPr lang="ko-KR" altLang="en-US" dirty="0">
                <a:latin typeface="+mn-ea"/>
              </a:rPr>
              <a:t>그리스도인이 아닌 사람들은 세상 나라와 세속 법 아래 있다</a:t>
            </a:r>
            <a:r>
              <a:rPr lang="en-US" altLang="ko-KR" dirty="0">
                <a:latin typeface="+mn-ea"/>
              </a:rPr>
              <a:t>. </a:t>
            </a:r>
            <a:r>
              <a:rPr lang="ko-KR" altLang="en-US" dirty="0">
                <a:latin typeface="+mn-ea"/>
              </a:rPr>
              <a:t>그곳에는 참된 신자가 거의 없으며</a:t>
            </a:r>
            <a:r>
              <a:rPr lang="en-US" altLang="ko-KR" dirty="0">
                <a:latin typeface="+mn-ea"/>
              </a:rPr>
              <a:t>, </a:t>
            </a:r>
            <a:r>
              <a:rPr lang="ko-KR" altLang="en-US" dirty="0">
                <a:latin typeface="+mn-ea"/>
              </a:rPr>
              <a:t>악에 저항하고 스스로 악을 행하지 않는 그리스도인다운 삶을 사는 사람도 찾기 어렵다</a:t>
            </a:r>
            <a:r>
              <a:rPr lang="en-US" altLang="ko-KR" dirty="0">
                <a:latin typeface="+mn-ea"/>
              </a:rPr>
              <a:t>. </a:t>
            </a:r>
            <a:r>
              <a:rPr lang="ko-KR" altLang="en-US" dirty="0">
                <a:latin typeface="+mn-ea"/>
              </a:rPr>
              <a:t>이러한 이유에서 하나님은 인간에게 하나님 나라와 그리스도인의 신분과 동떨어진 다른 하나의 정부를 주셨고</a:t>
            </a:r>
            <a:r>
              <a:rPr lang="en-US" altLang="ko-KR" dirty="0">
                <a:latin typeface="+mn-ea"/>
              </a:rPr>
              <a:t>, </a:t>
            </a:r>
            <a:r>
              <a:rPr lang="ko-KR" altLang="en-US" dirty="0">
                <a:latin typeface="+mn-ea"/>
              </a:rPr>
              <a:t>인간이 원치 않는다 할지라도 자신들의 연약한 점을 대처할 수 없기에 인간을 그 아래 살게 하셨다</a:t>
            </a:r>
            <a:r>
              <a:rPr lang="en-US" altLang="ko-KR" dirty="0">
                <a:latin typeface="+mn-ea"/>
              </a:rPr>
              <a:t>.</a:t>
            </a:r>
            <a:endParaRPr lang="ko-KR" altLang="en-US" dirty="0">
              <a:latin typeface="+mn-ea"/>
            </a:endParaRPr>
          </a:p>
        </p:txBody>
      </p:sp>
      <p:sp>
        <p:nvSpPr>
          <p:cNvPr id="4" name="모서리가 둥근 사각형 설명선 3"/>
          <p:cNvSpPr/>
          <p:nvPr/>
        </p:nvSpPr>
        <p:spPr>
          <a:xfrm>
            <a:off x="1187624" y="692696"/>
            <a:ext cx="2952328" cy="972688"/>
          </a:xfrm>
          <a:prstGeom prst="wedgeRoundRectCallout">
            <a:avLst>
              <a:gd name="adj1" fmla="val -3688"/>
              <a:gd name="adj2" fmla="val 97209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 smtClean="0"/>
              <a:t>세속적 통치와 영적 통치구별 </a:t>
            </a:r>
            <a:endParaRPr lang="ko-KR" altLang="en-US" dirty="0"/>
          </a:p>
        </p:txBody>
      </p:sp>
      <p:sp>
        <p:nvSpPr>
          <p:cNvPr id="5" name="설명선 1 4"/>
          <p:cNvSpPr/>
          <p:nvPr/>
        </p:nvSpPr>
        <p:spPr>
          <a:xfrm>
            <a:off x="7092280" y="1484784"/>
            <a:ext cx="2051720" cy="1296144"/>
          </a:xfrm>
          <a:prstGeom prst="borderCallout1">
            <a:avLst>
              <a:gd name="adj1" fmla="val 56870"/>
              <a:gd name="adj2" fmla="val -3171"/>
              <a:gd name="adj3" fmla="val 126795"/>
              <a:gd name="adj4" fmla="val -2413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 smtClean="0"/>
              <a:t>세속적 통치권력의 한계 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9817889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785918" y="1857364"/>
            <a:ext cx="5378395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5400" dirty="0" smtClean="0"/>
              <a:t>여러분이 루터의 </a:t>
            </a:r>
            <a:endParaRPr lang="en-US" altLang="ko-KR" sz="5400" dirty="0" smtClean="0"/>
          </a:p>
          <a:p>
            <a:r>
              <a:rPr lang="ko-KR" altLang="en-US" sz="5400" dirty="0" smtClean="0"/>
              <a:t>  변호인이라면</a:t>
            </a:r>
            <a:r>
              <a:rPr lang="en-US" altLang="ko-KR" sz="5400" dirty="0" smtClean="0"/>
              <a:t>?</a:t>
            </a:r>
            <a:endParaRPr lang="ko-KR" altLang="en-US" sz="5400" dirty="0"/>
          </a:p>
        </p:txBody>
      </p:sp>
      <p:sp>
        <p:nvSpPr>
          <p:cNvPr id="3" name="TextBox 2"/>
          <p:cNvSpPr txBox="1"/>
          <p:nvPr/>
        </p:nvSpPr>
        <p:spPr>
          <a:xfrm>
            <a:off x="2071670" y="3786190"/>
            <a:ext cx="492922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ko-KR" altLang="en-US" dirty="0" smtClean="0"/>
              <a:t>교회의 개혁을 위한 믿음의 본질을 어떻게 적용할 것인가</a:t>
            </a:r>
            <a:r>
              <a:rPr lang="en-US" altLang="ko-KR" dirty="0" smtClean="0"/>
              <a:t>?  </a:t>
            </a:r>
          </a:p>
          <a:p>
            <a:pPr marL="342900" indent="-342900">
              <a:buAutoNum type="arabicPeriod"/>
            </a:pPr>
            <a:r>
              <a:rPr lang="ko-KR" altLang="en-US" dirty="0" smtClean="0"/>
              <a:t>사회 개혁에 대한 교회의 참여는 어느 범주까지 가능한가</a:t>
            </a:r>
            <a:r>
              <a:rPr lang="en-US" altLang="ko-KR" dirty="0" smtClean="0"/>
              <a:t>?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4489119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선행에 관하여 </a:t>
            </a:r>
            <a:r>
              <a:rPr lang="en-US" altLang="ko-KR" dirty="0" smtClean="0"/>
              <a:t>: </a:t>
            </a:r>
            <a:r>
              <a:rPr lang="ko-KR" altLang="en-US" dirty="0" smtClean="0"/>
              <a:t>윤리의 기초 제 </a:t>
            </a:r>
            <a:r>
              <a:rPr lang="en-US" altLang="ko-KR" dirty="0" smtClean="0"/>
              <a:t>1</a:t>
            </a:r>
            <a:r>
              <a:rPr lang="ko-KR" altLang="en-US" dirty="0" smtClean="0"/>
              <a:t>계명 </a:t>
            </a:r>
            <a:endParaRPr lang="ko-KR" altLang="en-US" dirty="0"/>
          </a:p>
        </p:txBody>
      </p:sp>
      <p:graphicFrame>
        <p:nvGraphicFramePr>
          <p:cNvPr id="4" name="내용 개체 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14046727"/>
              </p:ext>
            </p:extLst>
          </p:nvPr>
        </p:nvGraphicFramePr>
        <p:xfrm>
          <a:off x="822325" y="1100138"/>
          <a:ext cx="7521575" cy="35798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2484113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altLang="ko-KR" sz="1800" dirty="0" smtClean="0"/>
              <a:t>&lt;</a:t>
            </a:r>
            <a:r>
              <a:rPr lang="ko-KR" altLang="en-US" sz="1800" dirty="0" smtClean="0"/>
              <a:t>독일 귀족에게 고함</a:t>
            </a:r>
            <a:r>
              <a:rPr lang="en-US" altLang="ko-KR" sz="1800" dirty="0" smtClean="0"/>
              <a:t>&gt; (An den </a:t>
            </a:r>
            <a:r>
              <a:rPr lang="en-US" altLang="ko-KR" sz="1800" dirty="0" err="1" smtClean="0"/>
              <a:t>christlichen</a:t>
            </a:r>
            <a:r>
              <a:rPr lang="en-US" altLang="ko-KR" sz="1800" dirty="0" smtClean="0"/>
              <a:t> Adel </a:t>
            </a:r>
            <a:r>
              <a:rPr lang="en-US" altLang="ko-KR" sz="1800" dirty="0" err="1" smtClean="0"/>
              <a:t>deutscher</a:t>
            </a:r>
            <a:r>
              <a:rPr lang="en-US" altLang="ko-KR" sz="1800" dirty="0" smtClean="0"/>
              <a:t> Nation)</a:t>
            </a:r>
            <a:endParaRPr lang="ko-KR" altLang="en-US" sz="1800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/>
            <a:endParaRPr lang="en-US" altLang="ko-KR" dirty="0"/>
          </a:p>
          <a:p>
            <a:endParaRPr lang="ko-KR" altLang="en-US" dirty="0"/>
          </a:p>
        </p:txBody>
      </p:sp>
      <p:graphicFrame>
        <p:nvGraphicFramePr>
          <p:cNvPr id="7" name="다이어그램 6"/>
          <p:cNvGraphicFramePr/>
          <p:nvPr/>
        </p:nvGraphicFramePr>
        <p:xfrm>
          <a:off x="1524000" y="13970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716842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z="2000" dirty="0" smtClean="0"/>
              <a:t>&lt;</a:t>
            </a:r>
            <a:r>
              <a:rPr lang="ko-KR" altLang="en-US" sz="2000" dirty="0" smtClean="0"/>
              <a:t>교회의 바벨론 포로</a:t>
            </a:r>
            <a:r>
              <a:rPr lang="en-US" altLang="ko-KR" sz="2000" dirty="0" smtClean="0"/>
              <a:t>&gt; (De </a:t>
            </a:r>
            <a:r>
              <a:rPr lang="en-US" altLang="ko-KR" sz="2000" dirty="0" err="1" smtClean="0"/>
              <a:t>captivitate</a:t>
            </a:r>
            <a:r>
              <a:rPr lang="en-US" altLang="ko-KR" sz="2000" dirty="0" smtClean="0"/>
              <a:t> </a:t>
            </a:r>
            <a:r>
              <a:rPr lang="en-US" altLang="ko-KR" sz="2000" dirty="0" err="1" smtClean="0"/>
              <a:t>Babylonica</a:t>
            </a:r>
            <a:r>
              <a:rPr lang="en-US" altLang="ko-KR" sz="2000" dirty="0" smtClean="0"/>
              <a:t> </a:t>
            </a:r>
            <a:r>
              <a:rPr lang="en-US" altLang="ko-KR" sz="2000" dirty="0" err="1" smtClean="0"/>
              <a:t>eccelsiae</a:t>
            </a:r>
            <a:r>
              <a:rPr lang="en-US" altLang="ko-KR" sz="2000" dirty="0" smtClean="0"/>
              <a:t>)</a:t>
            </a:r>
            <a:endParaRPr lang="ko-KR" altLang="en-US" sz="2000" dirty="0"/>
          </a:p>
        </p:txBody>
      </p:sp>
      <p:graphicFrame>
        <p:nvGraphicFramePr>
          <p:cNvPr id="4" name="내용 개체 틀 3"/>
          <p:cNvGraphicFramePr>
            <a:graphicFrameLocks noGrp="1"/>
          </p:cNvGraphicFramePr>
          <p:nvPr>
            <p:ph idx="1"/>
          </p:nvPr>
        </p:nvGraphicFramePr>
        <p:xfrm>
          <a:off x="822325" y="1145332"/>
          <a:ext cx="7521575" cy="35798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순서도: 순차적 액세스 저장소 4"/>
          <p:cNvSpPr/>
          <p:nvPr/>
        </p:nvSpPr>
        <p:spPr>
          <a:xfrm>
            <a:off x="2627784" y="2492896"/>
            <a:ext cx="1512168" cy="612648"/>
          </a:xfrm>
          <a:prstGeom prst="flowChartMagneticTap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 smtClean="0"/>
              <a:t>약속과 믿음 </a:t>
            </a:r>
            <a:endParaRPr lang="ko-KR" altLang="en-US" dirty="0"/>
          </a:p>
        </p:txBody>
      </p:sp>
      <p:sp>
        <p:nvSpPr>
          <p:cNvPr id="6" name="모서리가 둥근 사각형 설명선 5"/>
          <p:cNvSpPr/>
          <p:nvPr/>
        </p:nvSpPr>
        <p:spPr>
          <a:xfrm>
            <a:off x="5004048" y="3501008"/>
            <a:ext cx="2736304" cy="612648"/>
          </a:xfrm>
          <a:prstGeom prst="wedgeRoundRectCallout">
            <a:avLst>
              <a:gd name="adj1" fmla="val -37764"/>
              <a:gd name="adj2" fmla="val -142475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 smtClean="0"/>
              <a:t>그리스도가 제정한 것 </a:t>
            </a: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altLang="ko-KR" sz="1800" dirty="0" smtClean="0"/>
              <a:t/>
            </a:r>
            <a:br>
              <a:rPr lang="en-US" altLang="ko-KR" sz="1800" dirty="0" smtClean="0"/>
            </a:br>
            <a:r>
              <a:rPr lang="en-US" altLang="ko-KR" sz="1800" dirty="0" smtClean="0"/>
              <a:t>&lt;</a:t>
            </a:r>
            <a:r>
              <a:rPr lang="ko-KR" altLang="en-US" sz="1800" dirty="0"/>
              <a:t>그리스도의 자유</a:t>
            </a:r>
            <a:r>
              <a:rPr lang="en-US" altLang="ko-KR" sz="1800" dirty="0"/>
              <a:t>&gt; (Von der </a:t>
            </a:r>
            <a:r>
              <a:rPr lang="en-US" altLang="ko-KR" sz="1800" dirty="0" err="1"/>
              <a:t>Freiheit</a:t>
            </a:r>
            <a:r>
              <a:rPr lang="en-US" altLang="ko-KR" sz="1800" dirty="0"/>
              <a:t> </a:t>
            </a:r>
            <a:r>
              <a:rPr lang="en-US" altLang="ko-KR" sz="1800" dirty="0" err="1"/>
              <a:t>eines</a:t>
            </a:r>
            <a:r>
              <a:rPr lang="en-US" altLang="ko-KR" sz="1800" dirty="0"/>
              <a:t> </a:t>
            </a:r>
            <a:r>
              <a:rPr lang="en-US" altLang="ko-KR" sz="1800" dirty="0" err="1"/>
              <a:t>Christenmenschen</a:t>
            </a:r>
            <a:r>
              <a:rPr lang="en-US" altLang="ko-KR" sz="1800" dirty="0"/>
              <a:t>) </a:t>
            </a:r>
            <a:r>
              <a:rPr lang="en-US" altLang="ko-KR" dirty="0"/>
              <a:t/>
            </a:r>
            <a:br>
              <a:rPr lang="en-US" altLang="ko-KR" dirty="0"/>
            </a:b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ko-KR" dirty="0" smtClean="0"/>
              <a:t>1) </a:t>
            </a:r>
            <a:r>
              <a:rPr lang="ko-KR" altLang="en-US" dirty="0"/>
              <a:t>그리스도인은 자유로운 주인인 동시에 만물에 봉사하는 종이다</a:t>
            </a:r>
            <a:r>
              <a:rPr lang="en-US" altLang="ko-KR" dirty="0"/>
              <a:t>(</a:t>
            </a:r>
            <a:r>
              <a:rPr lang="ko-KR" altLang="en-US" dirty="0"/>
              <a:t>고전 </a:t>
            </a:r>
            <a:r>
              <a:rPr lang="en-US" altLang="ko-KR" dirty="0"/>
              <a:t>9:19).</a:t>
            </a:r>
            <a:endParaRPr lang="ko-KR" altLang="en-US" dirty="0"/>
          </a:p>
          <a:p>
            <a:endParaRPr lang="en-US" altLang="ko-KR" dirty="0" smtClean="0"/>
          </a:p>
          <a:p>
            <a:pPr>
              <a:buFont typeface="Arial" pitchFamily="34" charset="0"/>
              <a:buAutoNum type="arabicParenBoth"/>
            </a:pPr>
            <a:r>
              <a:rPr lang="ko-KR" altLang="en-US" dirty="0" smtClean="0"/>
              <a:t>인간을 선하게 만드는 것은 선행이 아니라 오직 신앙이다</a:t>
            </a:r>
            <a:r>
              <a:rPr lang="en-US" altLang="ko-KR" dirty="0" smtClean="0"/>
              <a:t>. </a:t>
            </a:r>
          </a:p>
          <a:p>
            <a:pPr>
              <a:buAutoNum type="arabicParenBoth"/>
            </a:pPr>
            <a:r>
              <a:rPr lang="ko-KR" altLang="en-US" dirty="0" smtClean="0"/>
              <a:t>외적 인간은 선행을 통하여 이웃에게 봉사하는 종이다</a:t>
            </a:r>
            <a:r>
              <a:rPr lang="en-US" altLang="ko-KR" dirty="0" smtClean="0"/>
              <a:t>. </a:t>
            </a:r>
          </a:p>
          <a:p>
            <a:pPr>
              <a:buAutoNum type="arabicParenBoth"/>
            </a:pP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4206098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o-KR" altLang="en-US" dirty="0" err="1" smtClean="0"/>
              <a:t>바르트부르크</a:t>
            </a:r>
            <a:r>
              <a:rPr lang="ko-KR" altLang="en-US" dirty="0" smtClean="0"/>
              <a:t> 성과 독일어성경  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ko-KR" altLang="en-US" dirty="0"/>
          </a:p>
        </p:txBody>
      </p:sp>
      <p:pic>
        <p:nvPicPr>
          <p:cNvPr id="1026" name="Picture 2" descr="Eisenach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8275" y="1484784"/>
            <a:ext cx="8858250" cy="53732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1541년 비텐베르크wittenberg에서 출판된 루터 성경본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5816" y="1916832"/>
            <a:ext cx="4762500" cy="31242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620468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제목 3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ko-KR" altLang="en-US" sz="3600" dirty="0" err="1" smtClean="0"/>
              <a:t>안드레아스</a:t>
            </a:r>
            <a:r>
              <a:rPr lang="ko-KR" altLang="en-US" sz="3600" dirty="0" smtClean="0"/>
              <a:t> 폰 </a:t>
            </a:r>
            <a:r>
              <a:rPr lang="ko-KR" altLang="en-US" sz="3600" dirty="0" err="1" smtClean="0"/>
              <a:t>칼슈타트</a:t>
            </a:r>
            <a:r>
              <a:rPr lang="ko-KR" altLang="en-US" sz="3600" dirty="0" smtClean="0"/>
              <a:t> </a:t>
            </a:r>
            <a:r>
              <a:rPr lang="en-US" altLang="ko-KR" sz="3600" dirty="0" smtClean="0"/>
              <a:t>(Andreas </a:t>
            </a:r>
            <a:r>
              <a:rPr lang="en-US" altLang="ko-KR" sz="3600" dirty="0" err="1" smtClean="0"/>
              <a:t>Bodenstein</a:t>
            </a:r>
            <a:r>
              <a:rPr lang="en-US" altLang="ko-KR" sz="3600" dirty="0" smtClean="0"/>
              <a:t> von </a:t>
            </a:r>
            <a:r>
              <a:rPr lang="en-US" altLang="ko-KR" sz="3600" dirty="0" err="1" smtClean="0"/>
              <a:t>Karlstadt</a:t>
            </a:r>
            <a:r>
              <a:rPr lang="en-US" altLang="ko-KR" sz="3600" dirty="0" smtClean="0"/>
              <a:t>, 1480-1541)</a:t>
            </a:r>
            <a:endParaRPr lang="ko-KR" altLang="en-US" sz="3600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ko-KR" altLang="en-US" dirty="0" smtClean="0"/>
              <a:t> </a:t>
            </a:r>
            <a:endParaRPr lang="en-US" altLang="ko-KR" dirty="0"/>
          </a:p>
          <a:p>
            <a:pPr marL="0" indent="0">
              <a:buNone/>
            </a:pPr>
            <a:endParaRPr lang="en-US" altLang="ko-KR" dirty="0" smtClean="0"/>
          </a:p>
          <a:p>
            <a:pPr marL="514350" indent="-514350">
              <a:buAutoNum type="arabicPeriod"/>
            </a:pPr>
            <a:endParaRPr lang="ko-KR" altLang="en-US" dirty="0"/>
          </a:p>
        </p:txBody>
      </p:sp>
      <p:graphicFrame>
        <p:nvGraphicFramePr>
          <p:cNvPr id="6" name="다이어그램 5"/>
          <p:cNvGraphicFramePr/>
          <p:nvPr>
            <p:extLst>
              <p:ext uri="{D42A27DB-BD31-4B8C-83A1-F6EECF244321}">
                <p14:modId xmlns:p14="http://schemas.microsoft.com/office/powerpoint/2010/main" val="184706829"/>
              </p:ext>
            </p:extLst>
          </p:nvPr>
        </p:nvGraphicFramePr>
        <p:xfrm>
          <a:off x="611560" y="1556792"/>
          <a:ext cx="7920880" cy="51283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4204054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급진적인  교회개혁에 대한 루터의 답변 </a:t>
            </a:r>
            <a:endParaRPr lang="ko-KR" altLang="en-US" dirty="0"/>
          </a:p>
        </p:txBody>
      </p:sp>
      <p:graphicFrame>
        <p:nvGraphicFramePr>
          <p:cNvPr id="6" name="내용 개체 틀 5"/>
          <p:cNvGraphicFramePr>
            <a:graphicFrameLocks noGrp="1"/>
          </p:cNvGraphicFramePr>
          <p:nvPr>
            <p:ph idx="1"/>
          </p:nvPr>
        </p:nvGraphicFramePr>
        <p:xfrm>
          <a:off x="822325" y="1100138"/>
          <a:ext cx="7521575" cy="35798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ko-KR" altLang="en-US" dirty="0" err="1" smtClean="0"/>
              <a:t>토마스</a:t>
            </a:r>
            <a:r>
              <a:rPr lang="ko-KR" altLang="en-US" dirty="0" smtClean="0"/>
              <a:t> </a:t>
            </a:r>
            <a:r>
              <a:rPr lang="ko-KR" altLang="en-US" dirty="0" err="1" smtClean="0"/>
              <a:t>뮌처</a:t>
            </a:r>
            <a:r>
              <a:rPr lang="en-US" altLang="ko-KR" dirty="0" smtClean="0"/>
              <a:t/>
            </a:r>
            <a:br>
              <a:rPr lang="en-US" altLang="ko-KR" dirty="0" smtClean="0"/>
            </a:br>
            <a:r>
              <a:rPr lang="en-US" altLang="ko-KR" dirty="0" smtClean="0"/>
              <a:t>(Thomas M</a:t>
            </a:r>
            <a:r>
              <a:rPr lang="de-DE" altLang="ko-KR" dirty="0" smtClean="0"/>
              <a:t>üntzer, 1490</a:t>
            </a:r>
            <a:r>
              <a:rPr lang="en-US" altLang="ko-KR" dirty="0" smtClean="0"/>
              <a:t>-</a:t>
            </a:r>
            <a:r>
              <a:rPr lang="de-DE" altLang="ko-KR" dirty="0" smtClean="0"/>
              <a:t>1525)</a:t>
            </a:r>
            <a:endParaRPr lang="ko-KR" altLang="en-US" dirty="0"/>
          </a:p>
        </p:txBody>
      </p:sp>
      <p:pic>
        <p:nvPicPr>
          <p:cNvPr id="3076" name="Picture 4" descr="http://upload.wikimedia.org/wikipedia/commons/a/af/Thomas_Muentzer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1556792"/>
            <a:ext cx="3240360" cy="46085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5" name="다이어그램 4"/>
          <p:cNvGraphicFramePr/>
          <p:nvPr/>
        </p:nvGraphicFramePr>
        <p:xfrm>
          <a:off x="3714744" y="1285860"/>
          <a:ext cx="5238744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4102379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각">
  <a:themeElements>
    <a:clrScheme name="각">
      <a:dk1>
        <a:srgbClr val="000000"/>
      </a:dk1>
      <a:lt1>
        <a:srgbClr val="FFFFFF"/>
      </a:lt1>
      <a:dk2>
        <a:srgbClr val="434342"/>
      </a:dk2>
      <a:lt2>
        <a:srgbClr val="CDD7D9"/>
      </a:lt2>
      <a:accent1>
        <a:srgbClr val="797B7E"/>
      </a:accent1>
      <a:accent2>
        <a:srgbClr val="F96A1B"/>
      </a:accent2>
      <a:accent3>
        <a:srgbClr val="08A1D9"/>
      </a:accent3>
      <a:accent4>
        <a:srgbClr val="7C984A"/>
      </a:accent4>
      <a:accent5>
        <a:srgbClr val="C2AD8D"/>
      </a:accent5>
      <a:accent6>
        <a:srgbClr val="506E94"/>
      </a:accent6>
      <a:hlink>
        <a:srgbClr val="5F5F5F"/>
      </a:hlink>
      <a:folHlink>
        <a:srgbClr val="969696"/>
      </a:folHlink>
    </a:clrScheme>
    <a:fontScheme name="각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각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0400000"/>
            </a:lightRig>
          </a:scene3d>
          <a:sp3d contourW="6350">
            <a:bevelT w="41275" h="19050" prst="angle"/>
            <a:contourClr>
              <a:schemeClr val="phClr">
                <a:shade val="25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0000"/>
                <a:shade val="85000"/>
              </a:schemeClr>
              <a:schemeClr val="phClr">
                <a:tint val="95000"/>
                <a:shade val="99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3000"/>
                <a:shade val="85000"/>
              </a:schemeClr>
              <a:schemeClr val="phClr">
                <a:tint val="96000"/>
                <a:shade val="99000"/>
              </a:schemeClr>
            </a:duotone>
          </a:blip>
          <a:tile tx="0" ty="0" sx="90000" sy="9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Angles</Template>
  <TotalTime>554</TotalTime>
  <Words>559</Words>
  <Application>Microsoft Office PowerPoint</Application>
  <PresentationFormat>화면 슬라이드 쇼(4:3)</PresentationFormat>
  <Paragraphs>64</Paragraphs>
  <Slides>14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14</vt:i4>
      </vt:variant>
    </vt:vector>
  </HeadingPairs>
  <TitlesOfParts>
    <vt:vector size="15" baseType="lpstr">
      <vt:lpstr>각</vt:lpstr>
      <vt:lpstr>종교개혁사 </vt:lpstr>
      <vt:lpstr>선행에 관하여 : 윤리의 기초 제 1계명 </vt:lpstr>
      <vt:lpstr>&lt;독일 귀족에게 고함&gt; (An den christlichen Adel deutscher Nation)</vt:lpstr>
      <vt:lpstr>&lt;교회의 바벨론 포로&gt; (De captivitate Babylonica eccelsiae)</vt:lpstr>
      <vt:lpstr> &lt;그리스도의 자유&gt; (Von der Freiheit eines Christenmenschen)  </vt:lpstr>
      <vt:lpstr>바르트부르크 성과 독일어성경  </vt:lpstr>
      <vt:lpstr>안드레아스 폰 칼슈타트 (Andreas Bodenstein von Karlstadt, 1480-1541)</vt:lpstr>
      <vt:lpstr>급진적인  교회개혁에 대한 루터의 답변 </vt:lpstr>
      <vt:lpstr>토마스 뮌처 (Thomas Müntzer, 1490-1525)</vt:lpstr>
      <vt:lpstr>농민의 12개 조항 </vt:lpstr>
      <vt:lpstr> 1525년 4/5월 답변서 &lt;슈바벤 농민들의 12개 조항에 관하여 평화를 위한 권고&gt; </vt:lpstr>
      <vt:lpstr>루터의 사회개혁의 원칙 </vt:lpstr>
      <vt:lpstr>세속정부에 대하여 우리는 어느 정도까지 그 권위에 순종해야 하는가 (1523)</vt:lpstr>
      <vt:lpstr>PowerPoint 프레젠테이션</vt:lpstr>
    </vt:vector>
  </TitlesOfParts>
  <Company>korea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종교개혁사 </dc:title>
  <dc:creator>user</dc:creator>
  <cp:lastModifiedBy>shinhye Yang</cp:lastModifiedBy>
  <cp:revision>32</cp:revision>
  <dcterms:created xsi:type="dcterms:W3CDTF">2013-10-14T23:14:18Z</dcterms:created>
  <dcterms:modified xsi:type="dcterms:W3CDTF">2016-03-30T04:23:27Z</dcterms:modified>
</cp:coreProperties>
</file>